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9" r:id="rId2"/>
    <p:sldId id="326" r:id="rId3"/>
    <p:sldId id="329" r:id="rId4"/>
    <p:sldId id="327" r:id="rId5"/>
    <p:sldId id="332" r:id="rId6"/>
    <p:sldId id="33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0" autoAdjust="0"/>
    <p:restoredTop sz="87575" autoAdjust="0"/>
  </p:normalViewPr>
  <p:slideViewPr>
    <p:cSldViewPr snapToGrid="0">
      <p:cViewPr>
        <p:scale>
          <a:sx n="75" d="100"/>
          <a:sy n="75" d="100"/>
        </p:scale>
        <p:origin x="1952" y="4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64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665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28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396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placer un nombre décimal sur la droite graduée puis l’encadrer entre deux entiers.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demi-droite graduée.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7" name="Flèche : courbe vers le haut 46">
            <a:extLst>
              <a:ext uri="{FF2B5EF4-FFF2-40B4-BE49-F238E27FC236}">
                <a16:creationId xmlns:a16="http://schemas.microsoft.com/office/drawing/2014/main" id="{D0874078-4F77-F47F-6B23-A6CAAD82B0D7}"/>
              </a:ext>
            </a:extLst>
          </p:cNvPr>
          <p:cNvSpPr/>
          <p:nvPr/>
        </p:nvSpPr>
        <p:spPr>
          <a:xfrm rot="10800000" flipH="1">
            <a:off x="181362" y="3686380"/>
            <a:ext cx="525406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9F47F94-B0B0-28C0-12FA-8F33E2FB35D1}"/>
              </a:ext>
            </a:extLst>
          </p:cNvPr>
          <p:cNvSpPr txBox="1"/>
          <p:nvPr/>
        </p:nvSpPr>
        <p:spPr>
          <a:xfrm>
            <a:off x="125770" y="3415868"/>
            <a:ext cx="737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49" name="Flèche : courbe vers le haut 48">
            <a:extLst>
              <a:ext uri="{FF2B5EF4-FFF2-40B4-BE49-F238E27FC236}">
                <a16:creationId xmlns:a16="http://schemas.microsoft.com/office/drawing/2014/main" id="{32BA20A1-23C7-DC95-02AA-57CC9327A3B4}"/>
              </a:ext>
            </a:extLst>
          </p:cNvPr>
          <p:cNvSpPr/>
          <p:nvPr/>
        </p:nvSpPr>
        <p:spPr>
          <a:xfrm rot="10800000" flipH="1">
            <a:off x="668806" y="3686727"/>
            <a:ext cx="525406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DA29343-AFF8-9E15-B01F-06275FE29B0C}"/>
              </a:ext>
            </a:extLst>
          </p:cNvPr>
          <p:cNvSpPr txBox="1"/>
          <p:nvPr/>
        </p:nvSpPr>
        <p:spPr>
          <a:xfrm>
            <a:off x="613214" y="3415868"/>
            <a:ext cx="737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1" name="Flèche : courbe vers le haut 50">
            <a:extLst>
              <a:ext uri="{FF2B5EF4-FFF2-40B4-BE49-F238E27FC236}">
                <a16:creationId xmlns:a16="http://schemas.microsoft.com/office/drawing/2014/main" id="{8E1CCE29-D348-CA57-A59D-89568D4A702C}"/>
              </a:ext>
            </a:extLst>
          </p:cNvPr>
          <p:cNvSpPr/>
          <p:nvPr/>
        </p:nvSpPr>
        <p:spPr>
          <a:xfrm rot="10800000" flipH="1">
            <a:off x="1165766" y="3684777"/>
            <a:ext cx="525406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A840071-8F06-AA46-A851-5F55625D4E87}"/>
              </a:ext>
            </a:extLst>
          </p:cNvPr>
          <p:cNvSpPr txBox="1"/>
          <p:nvPr/>
        </p:nvSpPr>
        <p:spPr>
          <a:xfrm>
            <a:off x="1212159" y="3413918"/>
            <a:ext cx="737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3" name="Flèche : courbe vers le haut 52">
            <a:extLst>
              <a:ext uri="{FF2B5EF4-FFF2-40B4-BE49-F238E27FC236}">
                <a16:creationId xmlns:a16="http://schemas.microsoft.com/office/drawing/2014/main" id="{E03A860C-13CA-3959-0D77-E3098B27B882}"/>
              </a:ext>
            </a:extLst>
          </p:cNvPr>
          <p:cNvSpPr/>
          <p:nvPr/>
        </p:nvSpPr>
        <p:spPr>
          <a:xfrm rot="10800000" flipH="1">
            <a:off x="1681656" y="3676460"/>
            <a:ext cx="525406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E2EFAEC-D6DC-83E9-EAA1-1B6CCF5F138E}"/>
              </a:ext>
            </a:extLst>
          </p:cNvPr>
          <p:cNvSpPr txBox="1"/>
          <p:nvPr/>
        </p:nvSpPr>
        <p:spPr>
          <a:xfrm>
            <a:off x="1737565" y="3413918"/>
            <a:ext cx="737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5" name="Flèche : courbe vers le haut 54">
            <a:extLst>
              <a:ext uri="{FF2B5EF4-FFF2-40B4-BE49-F238E27FC236}">
                <a16:creationId xmlns:a16="http://schemas.microsoft.com/office/drawing/2014/main" id="{D240874B-BF4B-3428-D0A6-F5AF44DAFE6C}"/>
              </a:ext>
            </a:extLst>
          </p:cNvPr>
          <p:cNvSpPr/>
          <p:nvPr/>
        </p:nvSpPr>
        <p:spPr>
          <a:xfrm rot="10800000" flipH="1">
            <a:off x="2178616" y="3668144"/>
            <a:ext cx="525406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597E38A-0F09-8CF3-A2CF-0D4971E2A1E9}"/>
              </a:ext>
            </a:extLst>
          </p:cNvPr>
          <p:cNvGrpSpPr/>
          <p:nvPr/>
        </p:nvGrpSpPr>
        <p:grpSpPr>
          <a:xfrm>
            <a:off x="1633878" y="5373709"/>
            <a:ext cx="2794924" cy="500733"/>
            <a:chOff x="349857" y="2732400"/>
            <a:chExt cx="3600000" cy="4680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D4C74B64-E469-0BBE-1607-F197CD6E53BA}"/>
                </a:ext>
              </a:extLst>
            </p:cNvPr>
            <p:cNvCxnSpPr>
              <a:cxnSpLocks/>
            </p:cNvCxnSpPr>
            <p:nvPr/>
          </p:nvCxnSpPr>
          <p:spPr>
            <a:xfrm>
              <a:off x="349857" y="3200400"/>
              <a:ext cx="36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61BE128-A52B-974F-ECA6-90D935FB539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BEF898F9-63A7-2ED6-FC0F-189889EE038A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539ABCB4-327C-E752-4B80-E5090E33E1E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F882AD3F-808D-737D-6317-72376EEBFF9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B59D4D2-7DA9-D31D-A5C4-BBC1D88B5A7F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1CB3AAFB-F069-B57A-6121-4BFB1F86C691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351D8858-879C-A634-B795-CA23F5D1A0F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1B4D714-2632-EAE1-01F3-3CDBCC41BFD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138ED23B-FC0F-9062-23AC-959550A0076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983766BF-1B9A-C180-202C-777CF905E69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C292CA8-5BB6-F8BE-F7D6-2DE60F6F12DB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E9FD576B-D978-E633-6E6A-AB5F5F767060}"/>
              </a:ext>
            </a:extLst>
          </p:cNvPr>
          <p:cNvSpPr txBox="1"/>
          <p:nvPr/>
        </p:nvSpPr>
        <p:spPr>
          <a:xfrm>
            <a:off x="-112588" y="4395146"/>
            <a:ext cx="470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27D9F701-24CC-4AAB-D59E-EB41E79EB81B}"/>
              </a:ext>
            </a:extLst>
          </p:cNvPr>
          <p:cNvGrpSpPr/>
          <p:nvPr/>
        </p:nvGrpSpPr>
        <p:grpSpPr>
          <a:xfrm>
            <a:off x="134807" y="3761653"/>
            <a:ext cx="10366277" cy="599117"/>
            <a:chOff x="682718" y="3888206"/>
            <a:chExt cx="11042056" cy="473197"/>
          </a:xfrm>
        </p:grpSpPr>
        <p:grpSp>
          <p:nvGrpSpPr>
            <p:cNvPr id="92" name="Groupe 91">
              <a:extLst>
                <a:ext uri="{FF2B5EF4-FFF2-40B4-BE49-F238E27FC236}">
                  <a16:creationId xmlns:a16="http://schemas.microsoft.com/office/drawing/2014/main" id="{0C5DB282-EF8A-C674-E747-7951F724B11D}"/>
                </a:ext>
              </a:extLst>
            </p:cNvPr>
            <p:cNvGrpSpPr/>
            <p:nvPr/>
          </p:nvGrpSpPr>
          <p:grpSpPr>
            <a:xfrm>
              <a:off x="682718" y="3888206"/>
              <a:ext cx="11042056" cy="473197"/>
              <a:chOff x="349857" y="2732400"/>
              <a:chExt cx="7192049" cy="473197"/>
            </a:xfrm>
          </p:grpSpPr>
          <p:cxnSp>
            <p:nvCxnSpPr>
              <p:cNvPr id="293" name="Connecteur droit 292">
                <a:extLst>
                  <a:ext uri="{FF2B5EF4-FFF2-40B4-BE49-F238E27FC236}">
                    <a16:creationId xmlns:a16="http://schemas.microsoft.com/office/drawing/2014/main" id="{B7172221-2F49-9010-298D-F2DE792448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71920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Connecteur droit 293">
                <a:extLst>
                  <a:ext uri="{FF2B5EF4-FFF2-40B4-BE49-F238E27FC236}">
                    <a16:creationId xmlns:a16="http://schemas.microsoft.com/office/drawing/2014/main" id="{8137B671-6438-142F-B0EF-CDA937E28BA0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Connecteur droit 294">
                <a:extLst>
                  <a:ext uri="{FF2B5EF4-FFF2-40B4-BE49-F238E27FC236}">
                    <a16:creationId xmlns:a16="http://schemas.microsoft.com/office/drawing/2014/main" id="{99BCC18F-ACE8-F125-357D-79A43269541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Connecteur droit 295">
                <a:extLst>
                  <a:ext uri="{FF2B5EF4-FFF2-40B4-BE49-F238E27FC236}">
                    <a16:creationId xmlns:a16="http://schemas.microsoft.com/office/drawing/2014/main" id="{5414A7C6-7930-BF90-983A-CD922109EFF1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Connecteur droit 296">
                <a:extLst>
                  <a:ext uri="{FF2B5EF4-FFF2-40B4-BE49-F238E27FC236}">
                    <a16:creationId xmlns:a16="http://schemas.microsoft.com/office/drawing/2014/main" id="{D977F923-0750-5D8C-7309-7C07CB5211D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Connecteur droit 297">
                <a:extLst>
                  <a:ext uri="{FF2B5EF4-FFF2-40B4-BE49-F238E27FC236}">
                    <a16:creationId xmlns:a16="http://schemas.microsoft.com/office/drawing/2014/main" id="{45EF8742-3680-6892-1D41-A9DEDF6DF5C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Connecteur droit 298">
                <a:extLst>
                  <a:ext uri="{FF2B5EF4-FFF2-40B4-BE49-F238E27FC236}">
                    <a16:creationId xmlns:a16="http://schemas.microsoft.com/office/drawing/2014/main" id="{C4A1EBC7-70D2-7C06-0469-29ACFB7C857A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Connecteur droit 299">
                <a:extLst>
                  <a:ext uri="{FF2B5EF4-FFF2-40B4-BE49-F238E27FC236}">
                    <a16:creationId xmlns:a16="http://schemas.microsoft.com/office/drawing/2014/main" id="{EB75893E-0B76-0B8E-4313-72F2D3BBF66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Connecteur droit 300">
                <a:extLst>
                  <a:ext uri="{FF2B5EF4-FFF2-40B4-BE49-F238E27FC236}">
                    <a16:creationId xmlns:a16="http://schemas.microsoft.com/office/drawing/2014/main" id="{08FE1639-E401-7348-759A-09DC8A144DB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Connecteur droit 301">
                <a:extLst>
                  <a:ext uri="{FF2B5EF4-FFF2-40B4-BE49-F238E27FC236}">
                    <a16:creationId xmlns:a16="http://schemas.microsoft.com/office/drawing/2014/main" id="{2985604D-699B-21EA-5FA1-D62360B55D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Connecteur droit 302">
                <a:extLst>
                  <a:ext uri="{FF2B5EF4-FFF2-40B4-BE49-F238E27FC236}">
                    <a16:creationId xmlns:a16="http://schemas.microsoft.com/office/drawing/2014/main" id="{4D3C52F2-C5E2-920E-8852-4194A4FCCB55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Connecteur droit 303">
                <a:extLst>
                  <a:ext uri="{FF2B5EF4-FFF2-40B4-BE49-F238E27FC236}">
                    <a16:creationId xmlns:a16="http://schemas.microsoft.com/office/drawing/2014/main" id="{247FF58D-3CDC-21FE-F869-797E67D10B3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necteur droit 304">
                <a:extLst>
                  <a:ext uri="{FF2B5EF4-FFF2-40B4-BE49-F238E27FC236}">
                    <a16:creationId xmlns:a16="http://schemas.microsoft.com/office/drawing/2014/main" id="{0199D75C-C9A2-25C5-8585-AD271558F1C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Connecteur droit 305">
                <a:extLst>
                  <a:ext uri="{FF2B5EF4-FFF2-40B4-BE49-F238E27FC236}">
                    <a16:creationId xmlns:a16="http://schemas.microsoft.com/office/drawing/2014/main" id="{FDCD7724-FF25-C040-6C29-C9248900EA8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Connecteur droit 306">
                <a:extLst>
                  <a:ext uri="{FF2B5EF4-FFF2-40B4-BE49-F238E27FC236}">
                    <a16:creationId xmlns:a16="http://schemas.microsoft.com/office/drawing/2014/main" id="{40E57AEC-06D7-8886-EA0B-1A821A70439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Connecteur droit 307">
                <a:extLst>
                  <a:ext uri="{FF2B5EF4-FFF2-40B4-BE49-F238E27FC236}">
                    <a16:creationId xmlns:a16="http://schemas.microsoft.com/office/drawing/2014/main" id="{3C3499C8-34EF-DA7E-89E4-DAB306B142C5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Connecteur droit 308">
                <a:extLst>
                  <a:ext uri="{FF2B5EF4-FFF2-40B4-BE49-F238E27FC236}">
                    <a16:creationId xmlns:a16="http://schemas.microsoft.com/office/drawing/2014/main" id="{CF091A14-C96A-5310-769D-F690FD05D466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Connecteur droit 309">
                <a:extLst>
                  <a:ext uri="{FF2B5EF4-FFF2-40B4-BE49-F238E27FC236}">
                    <a16:creationId xmlns:a16="http://schemas.microsoft.com/office/drawing/2014/main" id="{EF3679BB-14E9-37AB-4434-53514B2D110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Connecteur droit 310">
                <a:extLst>
                  <a:ext uri="{FF2B5EF4-FFF2-40B4-BE49-F238E27FC236}">
                    <a16:creationId xmlns:a16="http://schemas.microsoft.com/office/drawing/2014/main" id="{A98BB4F1-4712-BAE3-56C9-032968B19DC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Connecteur droit 311">
                <a:extLst>
                  <a:ext uri="{FF2B5EF4-FFF2-40B4-BE49-F238E27FC236}">
                    <a16:creationId xmlns:a16="http://schemas.microsoft.com/office/drawing/2014/main" id="{3D72B14A-9B92-4745-099A-B85D1F16F97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Connecteur droit 312">
                <a:extLst>
                  <a:ext uri="{FF2B5EF4-FFF2-40B4-BE49-F238E27FC236}">
                    <a16:creationId xmlns:a16="http://schemas.microsoft.com/office/drawing/2014/main" id="{143E1A3C-6813-B439-3202-EB9E56322B4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Connecteur droit 313">
                <a:extLst>
                  <a:ext uri="{FF2B5EF4-FFF2-40B4-BE49-F238E27FC236}">
                    <a16:creationId xmlns:a16="http://schemas.microsoft.com/office/drawing/2014/main" id="{248951D3-7479-D929-9C21-8C13A3C2C058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e 92">
              <a:extLst>
                <a:ext uri="{FF2B5EF4-FFF2-40B4-BE49-F238E27FC236}">
                  <a16:creationId xmlns:a16="http://schemas.microsoft.com/office/drawing/2014/main" id="{4DFF22DD-6DB4-B378-B5ED-16AA8974BE70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84" name="Connecteur droit 283">
                <a:extLst>
                  <a:ext uri="{FF2B5EF4-FFF2-40B4-BE49-F238E27FC236}">
                    <a16:creationId xmlns:a16="http://schemas.microsoft.com/office/drawing/2014/main" id="{B402E84B-D8E0-85BE-CFA6-01001EC9B89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Connecteur droit 284">
                <a:extLst>
                  <a:ext uri="{FF2B5EF4-FFF2-40B4-BE49-F238E27FC236}">
                    <a16:creationId xmlns:a16="http://schemas.microsoft.com/office/drawing/2014/main" id="{CACF7634-5384-056E-C519-448263629CF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Connecteur droit 285">
                <a:extLst>
                  <a:ext uri="{FF2B5EF4-FFF2-40B4-BE49-F238E27FC236}">
                    <a16:creationId xmlns:a16="http://schemas.microsoft.com/office/drawing/2014/main" id="{23879DAD-A7F9-420E-352C-D5D4CD74E1C7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Connecteur droit 286">
                <a:extLst>
                  <a:ext uri="{FF2B5EF4-FFF2-40B4-BE49-F238E27FC236}">
                    <a16:creationId xmlns:a16="http://schemas.microsoft.com/office/drawing/2014/main" id="{BB09C48E-2ED4-3995-AB6A-42392D760B7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Connecteur droit 287">
                <a:extLst>
                  <a:ext uri="{FF2B5EF4-FFF2-40B4-BE49-F238E27FC236}">
                    <a16:creationId xmlns:a16="http://schemas.microsoft.com/office/drawing/2014/main" id="{701B4E42-007E-BD7A-CD20-BB3BF7FE462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Connecteur droit 288">
                <a:extLst>
                  <a:ext uri="{FF2B5EF4-FFF2-40B4-BE49-F238E27FC236}">
                    <a16:creationId xmlns:a16="http://schemas.microsoft.com/office/drawing/2014/main" id="{9F6D375C-DD1E-F273-808A-10B7FB93D9B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Connecteur droit 289">
                <a:extLst>
                  <a:ext uri="{FF2B5EF4-FFF2-40B4-BE49-F238E27FC236}">
                    <a16:creationId xmlns:a16="http://schemas.microsoft.com/office/drawing/2014/main" id="{81CBCFE9-071D-A31F-B9F0-93FD9442962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Connecteur droit 290">
                <a:extLst>
                  <a:ext uri="{FF2B5EF4-FFF2-40B4-BE49-F238E27FC236}">
                    <a16:creationId xmlns:a16="http://schemas.microsoft.com/office/drawing/2014/main" id="{6E4D3F59-22C6-F8AD-69F1-CFB3ACD0037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Connecteur droit 291">
                <a:extLst>
                  <a:ext uri="{FF2B5EF4-FFF2-40B4-BE49-F238E27FC236}">
                    <a16:creationId xmlns:a16="http://schemas.microsoft.com/office/drawing/2014/main" id="{4F33A988-C4F3-7B06-C33B-ECE5EF906CB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e 93">
              <a:extLst>
                <a:ext uri="{FF2B5EF4-FFF2-40B4-BE49-F238E27FC236}">
                  <a16:creationId xmlns:a16="http://schemas.microsoft.com/office/drawing/2014/main" id="{5F98EC6B-6744-A390-D8AC-216A620A087D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75" name="Connecteur droit 274">
                <a:extLst>
                  <a:ext uri="{FF2B5EF4-FFF2-40B4-BE49-F238E27FC236}">
                    <a16:creationId xmlns:a16="http://schemas.microsoft.com/office/drawing/2014/main" id="{14DDAC18-9447-A5CB-285C-38F19841EA0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cteur droit 275">
                <a:extLst>
                  <a:ext uri="{FF2B5EF4-FFF2-40B4-BE49-F238E27FC236}">
                    <a16:creationId xmlns:a16="http://schemas.microsoft.com/office/drawing/2014/main" id="{F2AD6DA6-63E2-F3E7-86F9-CE3D0BFBFFE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Connecteur droit 276">
                <a:extLst>
                  <a:ext uri="{FF2B5EF4-FFF2-40B4-BE49-F238E27FC236}">
                    <a16:creationId xmlns:a16="http://schemas.microsoft.com/office/drawing/2014/main" id="{3115E989-E076-C689-CBCA-B4B88B788BC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Connecteur droit 277">
                <a:extLst>
                  <a:ext uri="{FF2B5EF4-FFF2-40B4-BE49-F238E27FC236}">
                    <a16:creationId xmlns:a16="http://schemas.microsoft.com/office/drawing/2014/main" id="{E32F0C0E-39CE-7CB0-256D-C08A3FE7897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Connecteur droit 278">
                <a:extLst>
                  <a:ext uri="{FF2B5EF4-FFF2-40B4-BE49-F238E27FC236}">
                    <a16:creationId xmlns:a16="http://schemas.microsoft.com/office/drawing/2014/main" id="{498AFF61-8FE7-2E0D-D859-0BA5185424B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Connecteur droit 279">
                <a:extLst>
                  <a:ext uri="{FF2B5EF4-FFF2-40B4-BE49-F238E27FC236}">
                    <a16:creationId xmlns:a16="http://schemas.microsoft.com/office/drawing/2014/main" id="{05495173-4A2E-016F-0B37-C732843BD06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Connecteur droit 280">
                <a:extLst>
                  <a:ext uri="{FF2B5EF4-FFF2-40B4-BE49-F238E27FC236}">
                    <a16:creationId xmlns:a16="http://schemas.microsoft.com/office/drawing/2014/main" id="{056C7D4B-E224-DCB0-CC70-C7D6C0C4A9A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Connecteur droit 281">
                <a:extLst>
                  <a:ext uri="{FF2B5EF4-FFF2-40B4-BE49-F238E27FC236}">
                    <a16:creationId xmlns:a16="http://schemas.microsoft.com/office/drawing/2014/main" id="{DCE20B64-F972-A573-68FD-DD4C0E43ECC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Connecteur droit 282">
                <a:extLst>
                  <a:ext uri="{FF2B5EF4-FFF2-40B4-BE49-F238E27FC236}">
                    <a16:creationId xmlns:a16="http://schemas.microsoft.com/office/drawing/2014/main" id="{08E331A5-DEC1-EBA5-DDE4-EAA6D11CAAC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e 94">
              <a:extLst>
                <a:ext uri="{FF2B5EF4-FFF2-40B4-BE49-F238E27FC236}">
                  <a16:creationId xmlns:a16="http://schemas.microsoft.com/office/drawing/2014/main" id="{19395683-62D7-EE4E-4BAE-11F9134207FE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266" name="Connecteur droit 265">
                <a:extLst>
                  <a:ext uri="{FF2B5EF4-FFF2-40B4-BE49-F238E27FC236}">
                    <a16:creationId xmlns:a16="http://schemas.microsoft.com/office/drawing/2014/main" id="{7EA47B22-3B98-710A-9E52-C2076A34BCF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266">
                <a:extLst>
                  <a:ext uri="{FF2B5EF4-FFF2-40B4-BE49-F238E27FC236}">
                    <a16:creationId xmlns:a16="http://schemas.microsoft.com/office/drawing/2014/main" id="{648AB8C4-6D7C-3320-E5E5-158F9D3374A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267">
                <a:extLst>
                  <a:ext uri="{FF2B5EF4-FFF2-40B4-BE49-F238E27FC236}">
                    <a16:creationId xmlns:a16="http://schemas.microsoft.com/office/drawing/2014/main" id="{4BD72CC6-1FC1-9F76-096A-D9076E2CD52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268">
                <a:extLst>
                  <a:ext uri="{FF2B5EF4-FFF2-40B4-BE49-F238E27FC236}">
                    <a16:creationId xmlns:a16="http://schemas.microsoft.com/office/drawing/2014/main" id="{BFA136A7-D435-3622-D119-470A135D0F2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269">
                <a:extLst>
                  <a:ext uri="{FF2B5EF4-FFF2-40B4-BE49-F238E27FC236}">
                    <a16:creationId xmlns:a16="http://schemas.microsoft.com/office/drawing/2014/main" id="{B60D8696-6C8F-CBA7-292E-9CBB7B51CA0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Connecteur droit 270">
                <a:extLst>
                  <a:ext uri="{FF2B5EF4-FFF2-40B4-BE49-F238E27FC236}">
                    <a16:creationId xmlns:a16="http://schemas.microsoft.com/office/drawing/2014/main" id="{7F37986D-BC0C-9BE6-8B58-268FA4ED2BC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Connecteur droit 271">
                <a:extLst>
                  <a:ext uri="{FF2B5EF4-FFF2-40B4-BE49-F238E27FC236}">
                    <a16:creationId xmlns:a16="http://schemas.microsoft.com/office/drawing/2014/main" id="{7F8C2AD6-12BA-DAA7-05F5-7B1A486A44C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Connecteur droit 272">
                <a:extLst>
                  <a:ext uri="{FF2B5EF4-FFF2-40B4-BE49-F238E27FC236}">
                    <a16:creationId xmlns:a16="http://schemas.microsoft.com/office/drawing/2014/main" id="{2D2BE194-9C65-930A-C3F8-7A786C3C5D7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Connecteur droit 273">
                <a:extLst>
                  <a:ext uri="{FF2B5EF4-FFF2-40B4-BE49-F238E27FC236}">
                    <a16:creationId xmlns:a16="http://schemas.microsoft.com/office/drawing/2014/main" id="{3B152EB9-032D-9C98-FDBE-C15941B56E5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D01C2F38-3D97-AEE2-6789-BDCC56F0AD5C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257" name="Connecteur droit 256">
                <a:extLst>
                  <a:ext uri="{FF2B5EF4-FFF2-40B4-BE49-F238E27FC236}">
                    <a16:creationId xmlns:a16="http://schemas.microsoft.com/office/drawing/2014/main" id="{3BE877A8-BC7B-53E6-C896-D1E29A8ED27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cteur droit 257">
                <a:extLst>
                  <a:ext uri="{FF2B5EF4-FFF2-40B4-BE49-F238E27FC236}">
                    <a16:creationId xmlns:a16="http://schemas.microsoft.com/office/drawing/2014/main" id="{8740F927-D3FE-5DEB-65B1-4F6A2A2ED69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258">
                <a:extLst>
                  <a:ext uri="{FF2B5EF4-FFF2-40B4-BE49-F238E27FC236}">
                    <a16:creationId xmlns:a16="http://schemas.microsoft.com/office/drawing/2014/main" id="{0339C17D-46D8-6B09-DBE7-2BC6AEBD9BE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Connecteur droit 259">
                <a:extLst>
                  <a:ext uri="{FF2B5EF4-FFF2-40B4-BE49-F238E27FC236}">
                    <a16:creationId xmlns:a16="http://schemas.microsoft.com/office/drawing/2014/main" id="{96D46188-5F44-B80A-2BF5-99309D59AA6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cteur droit 260">
                <a:extLst>
                  <a:ext uri="{FF2B5EF4-FFF2-40B4-BE49-F238E27FC236}">
                    <a16:creationId xmlns:a16="http://schemas.microsoft.com/office/drawing/2014/main" id="{D25808A4-B4EB-5379-4E17-827461BCE24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cteur droit 261">
                <a:extLst>
                  <a:ext uri="{FF2B5EF4-FFF2-40B4-BE49-F238E27FC236}">
                    <a16:creationId xmlns:a16="http://schemas.microsoft.com/office/drawing/2014/main" id="{8123163F-1625-3424-625F-9E81A50790B8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cteur droit 262">
                <a:extLst>
                  <a:ext uri="{FF2B5EF4-FFF2-40B4-BE49-F238E27FC236}">
                    <a16:creationId xmlns:a16="http://schemas.microsoft.com/office/drawing/2014/main" id="{CEE20F30-320E-2B6A-1631-7BA3A8FE423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>
                <a:extLst>
                  <a:ext uri="{FF2B5EF4-FFF2-40B4-BE49-F238E27FC236}">
                    <a16:creationId xmlns:a16="http://schemas.microsoft.com/office/drawing/2014/main" id="{E9D06640-F594-01EA-6D89-475651FE513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>
                <a:extLst>
                  <a:ext uri="{FF2B5EF4-FFF2-40B4-BE49-F238E27FC236}">
                    <a16:creationId xmlns:a16="http://schemas.microsoft.com/office/drawing/2014/main" id="{B9C3B51C-4306-2BAA-6D08-AD86E028BAD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e 96">
              <a:extLst>
                <a:ext uri="{FF2B5EF4-FFF2-40B4-BE49-F238E27FC236}">
                  <a16:creationId xmlns:a16="http://schemas.microsoft.com/office/drawing/2014/main" id="{ED156D73-EDB4-126A-F4D6-DF67BB45048C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31C3C36F-BECD-CD5D-C6C6-F4B4DAA036C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Connecteur droit 248">
                <a:extLst>
                  <a:ext uri="{FF2B5EF4-FFF2-40B4-BE49-F238E27FC236}">
                    <a16:creationId xmlns:a16="http://schemas.microsoft.com/office/drawing/2014/main" id="{82D6E4AF-C50B-0D05-D375-91ED3143945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cteur droit 249">
                <a:extLst>
                  <a:ext uri="{FF2B5EF4-FFF2-40B4-BE49-F238E27FC236}">
                    <a16:creationId xmlns:a16="http://schemas.microsoft.com/office/drawing/2014/main" id="{190AC60F-C49A-182F-F59B-56BB30495A97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Connecteur droit 250">
                <a:extLst>
                  <a:ext uri="{FF2B5EF4-FFF2-40B4-BE49-F238E27FC236}">
                    <a16:creationId xmlns:a16="http://schemas.microsoft.com/office/drawing/2014/main" id="{DD5FA7D4-7593-ECB4-A12B-A6C53185A8E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Connecteur droit 251">
                <a:extLst>
                  <a:ext uri="{FF2B5EF4-FFF2-40B4-BE49-F238E27FC236}">
                    <a16:creationId xmlns:a16="http://schemas.microsoft.com/office/drawing/2014/main" id="{12CF8AA8-D921-9433-C777-2270011B159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Connecteur droit 252">
                <a:extLst>
                  <a:ext uri="{FF2B5EF4-FFF2-40B4-BE49-F238E27FC236}">
                    <a16:creationId xmlns:a16="http://schemas.microsoft.com/office/drawing/2014/main" id="{E937746F-7A0A-3A15-CD33-ABB12CCBC9A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Connecteur droit 253">
                <a:extLst>
                  <a:ext uri="{FF2B5EF4-FFF2-40B4-BE49-F238E27FC236}">
                    <a16:creationId xmlns:a16="http://schemas.microsoft.com/office/drawing/2014/main" id="{B3F5B612-1D98-D955-9345-1772B49CA9B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344A281E-E733-1B5C-5686-A85D1A24F84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0ABA8597-6382-5285-04AE-CBF5151DE99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e 97">
              <a:extLst>
                <a:ext uri="{FF2B5EF4-FFF2-40B4-BE49-F238E27FC236}">
                  <a16:creationId xmlns:a16="http://schemas.microsoft.com/office/drawing/2014/main" id="{09F72000-C98D-237B-F59B-BAFAF3F5962C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B67451A3-DDFA-C5A6-3371-387B8DBAF71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831F53EE-8222-078F-08CC-67D3A022CFE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1007320C-C891-DB8B-1745-83561E00240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3F9F7F6F-5553-BD5F-4079-944C981442C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1CBB19FE-E958-469B-EBB9-651EE5572E2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BF600A8A-887D-5D07-B5F7-601D38BB6D6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>
                <a:extLst>
                  <a:ext uri="{FF2B5EF4-FFF2-40B4-BE49-F238E27FC236}">
                    <a16:creationId xmlns:a16="http://schemas.microsoft.com/office/drawing/2014/main" id="{328565D5-6612-8040-3FF9-F21B9917B05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Connecteur droit 245">
                <a:extLst>
                  <a:ext uri="{FF2B5EF4-FFF2-40B4-BE49-F238E27FC236}">
                    <a16:creationId xmlns:a16="http://schemas.microsoft.com/office/drawing/2014/main" id="{E8728B32-D2BC-7612-25AC-F53A22670B6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246">
                <a:extLst>
                  <a:ext uri="{FF2B5EF4-FFF2-40B4-BE49-F238E27FC236}">
                    <a16:creationId xmlns:a16="http://schemas.microsoft.com/office/drawing/2014/main" id="{4987E2E9-604C-32D8-4625-344CA0E37F8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e 98">
              <a:extLst>
                <a:ext uri="{FF2B5EF4-FFF2-40B4-BE49-F238E27FC236}">
                  <a16:creationId xmlns:a16="http://schemas.microsoft.com/office/drawing/2014/main" id="{1FBEFBA2-EFEC-E597-74A0-5F1F7FD36F13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61D56832-EAE8-E74D-0BCC-1B44DA0A292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412F0EB7-36F7-9DAD-678C-94E91BA503F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1E4BA114-0B35-540C-82E6-34B8C42436B7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2ADD5635-2DFE-FF6A-4EC6-8B8E7A4E2A6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4D135ABC-724B-6857-6663-4C3B1D1F8AC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A34C64D0-02C1-9567-9930-345B8DA5B4B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D6DC09A0-57EB-CF08-E63F-49EA90C6BDF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A467C8E0-9028-72B2-93C3-1C685CCFABB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3931A10A-6356-4A11-0B67-7D8F0D771FB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e 99">
              <a:extLst>
                <a:ext uri="{FF2B5EF4-FFF2-40B4-BE49-F238E27FC236}">
                  <a16:creationId xmlns:a16="http://schemas.microsoft.com/office/drawing/2014/main" id="{8DC52EC9-477F-4D73-2679-364C3B6FCC6E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59276593-1824-86D2-7596-F964B7CA63E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29C71770-12A5-4871-35DE-57916E1AA35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6710AB43-189C-4A6D-D74A-E6250E26D4A2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C2EBA1BC-0DAA-1CA8-B41E-6D6CFD9965D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81283009-6325-998E-AAD5-1C9042B7317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70463EC8-03DC-A1E4-B816-4AE23779CE2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146D43F4-8B81-C8D8-CCBB-D501330196D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4EE60DCC-B747-01F8-1636-07F75BBEF3A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D48A1AFE-F719-0F53-3E8E-AA11095D029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e 100">
              <a:extLst>
                <a:ext uri="{FF2B5EF4-FFF2-40B4-BE49-F238E27FC236}">
                  <a16:creationId xmlns:a16="http://schemas.microsoft.com/office/drawing/2014/main" id="{32319128-474C-391E-8A10-567F9F95BE35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10B66E15-2142-0875-15A2-91376E9E9A9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E8916356-920D-DA63-5B9B-18ADDBB5A8B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8458745C-310E-0E9A-E931-362350D36C6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EEB9C3BB-F2BE-10D4-2E20-4832F0DE5B4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EB0C6EF3-38C1-BC60-0D3C-ACAA6DDB1ED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445A0F8A-2962-5CDC-D7AA-FA36A75DB3E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0702F155-7112-57E4-BFDB-9093B153EDC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53BBEF0A-C1F1-43A8-66EF-8A9CDB975C8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873B172D-3B63-8CB9-0B7C-7127B073B00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e 101">
              <a:extLst>
                <a:ext uri="{FF2B5EF4-FFF2-40B4-BE49-F238E27FC236}">
                  <a16:creationId xmlns:a16="http://schemas.microsoft.com/office/drawing/2014/main" id="{92AEAEDB-C980-6ACF-04E0-948AB44A0FF3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448BFF51-5F5A-8CAE-70A5-0824012BDCB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94A369F7-4C70-39F3-903D-6B0D0553BEB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FCD7EB83-C2D0-D8B9-CF31-6994FB93192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45334550-9699-922A-2217-9DC6535B56D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775DC0DB-093C-318E-8069-17120853857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5FC24D2F-CDF2-714B-7A45-AB600530221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B31D5E9B-268A-E8D1-9FA6-751B54ECC43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E9067357-2ECD-7ADD-E9B9-375380DB4F7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DC7ADAEE-1172-4535-BD3B-79D86700BD6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e 102">
              <a:extLst>
                <a:ext uri="{FF2B5EF4-FFF2-40B4-BE49-F238E27FC236}">
                  <a16:creationId xmlns:a16="http://schemas.microsoft.com/office/drawing/2014/main" id="{AACD3F89-3C30-6DC0-C5E9-F13C4B4656F9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03D5D402-2BF5-D93C-2C2E-B4540FFADFD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D186AF3B-2C8D-B1E9-0008-AC5BE5AF7CF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F266B84F-96E5-F2A0-6605-3CC9A12969F2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35744C13-A2AA-E030-1CB2-282E48E07E6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4E48CDF0-B15E-8E76-5927-A1BDBDE5469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605CE2BB-1105-8EA6-0A65-B41D3B2D78C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6C29052B-B9D0-1D6A-ABAA-1034F416739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9024C32C-BCA2-9B7F-7DF4-66C688EE949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1102A27D-E231-234D-4A7A-EE79988CF00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e 103">
              <a:extLst>
                <a:ext uri="{FF2B5EF4-FFF2-40B4-BE49-F238E27FC236}">
                  <a16:creationId xmlns:a16="http://schemas.microsoft.com/office/drawing/2014/main" id="{B2138A8F-D67E-8B25-7DDD-6F072A575F00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33FE32DE-E194-F5EB-0FEB-A5DC16C5173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3204A1A8-A590-8ECE-4529-9783DD24267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61E3B661-9035-93F4-42C2-46F92CC5AA8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B313C7D8-00E9-A404-4902-3ED7BED9B48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03FE81E8-A025-0717-2B97-4DE78A722C6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786D993E-20F8-8426-2B27-BBD6C7EE681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DEB1909D-406D-9738-BE40-7BEEE05AD7B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4738CA25-12D9-F38A-68F6-79EE5726A6A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E3BA67A1-84DF-D7A0-508A-A44C7AE31B5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e 104">
              <a:extLst>
                <a:ext uri="{FF2B5EF4-FFF2-40B4-BE49-F238E27FC236}">
                  <a16:creationId xmlns:a16="http://schemas.microsoft.com/office/drawing/2014/main" id="{391D9364-5330-3A8E-6864-40E9ED037191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3D0453D5-5407-2B92-A428-39707AAD8C3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A43A0787-F9F5-647A-46D0-2B5E65D9177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02942D4F-C687-3533-921F-45E022B84B2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1F89C691-1E0D-EF28-633D-EAC412FF802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87064B7A-DBC7-CA6E-1B4E-DCD26E14D95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AA2A43F6-CFD3-C6F3-5344-715D4F14A69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F57D47D8-62A4-E7D2-AB12-F2E51DA3461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EC84BC5F-4DAA-8781-0DD0-2DB656F41C2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1BF6AB93-DB53-03B3-9AE6-0CFF2BE4106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e 105">
              <a:extLst>
                <a:ext uri="{FF2B5EF4-FFF2-40B4-BE49-F238E27FC236}">
                  <a16:creationId xmlns:a16="http://schemas.microsoft.com/office/drawing/2014/main" id="{3D7A2755-5692-1AF4-A3DE-B153823E9733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E9AB1975-6BD5-AB4E-5FD8-A939FA65665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281E07E6-06B0-C404-0CF4-C2DC5D1B128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7AE57B0D-63F8-52FF-DE40-E245A69243A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41A9CE1E-BA4A-D2A2-3FFE-D3E9B357EE32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CE2518CE-8373-61F3-78BC-6BCC87435C3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F46C2C42-773C-03BE-5C37-3E370B4ADF4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F8EAC05C-84A5-AABE-7406-1563BFF0714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2B14D977-BA10-FB41-3B7F-5409587104D7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5CC71FC1-3B5B-4641-2668-CFBB47E0395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e 106">
              <a:extLst>
                <a:ext uri="{FF2B5EF4-FFF2-40B4-BE49-F238E27FC236}">
                  <a16:creationId xmlns:a16="http://schemas.microsoft.com/office/drawing/2014/main" id="{E1BDE48C-B500-3E91-B57A-988497CFBF07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920EF143-9257-44B1-E0B4-1F089F1C20B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CBA5BAB5-4B58-9B8C-12F6-9FEFF2D7C11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814A2C17-B322-CD9A-716B-09677EC4F4F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83F0979-E29E-CC8D-2045-4F302C3FDBA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E4436B17-6195-90C9-847E-748065FCD74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F88D8D92-C63B-DF88-C474-9BC60AB35C6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BA9C9CBB-1D2B-1990-E108-B4E4EB8AC26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76E0CA5D-A74D-0E0C-0856-2F2DAF5B1B5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EAD448B2-3A90-C2D0-C0DC-31D71BAB6D6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e 107">
              <a:extLst>
                <a:ext uri="{FF2B5EF4-FFF2-40B4-BE49-F238E27FC236}">
                  <a16:creationId xmlns:a16="http://schemas.microsoft.com/office/drawing/2014/main" id="{C4142651-ED9E-2BE6-BB9A-84808464D10F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0576A2CD-40CC-D072-17FD-7AC24AE6CD6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DFF1C0EB-4F04-86F6-B07A-DC23431C560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F43D130C-97DD-5344-1FF3-C65C5270976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3D01D3D6-8D5C-FB16-857C-BBF678EDBBB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EA5861FD-8AA0-C138-26C4-CE864C1B762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4D8B5FDB-A65F-E142-D490-F704B3BE29F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AF053CC4-BC8A-5CB6-F365-34390EC026B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9D0E9805-CB54-0DDB-4AF6-B5276FD7361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1D46B153-71AE-3287-59FE-DC63BCC2B3D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e 108">
              <a:extLst>
                <a:ext uri="{FF2B5EF4-FFF2-40B4-BE49-F238E27FC236}">
                  <a16:creationId xmlns:a16="http://schemas.microsoft.com/office/drawing/2014/main" id="{DFB44EC1-8357-801B-8991-39B6F3DC833C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36DA4AF1-E582-901C-8E0D-F2BFC90EFDE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6C4FB730-6563-B252-3E5C-6516BA36E2B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E0391E3A-00C2-1D90-0A97-9FCD934B867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7547162-B70D-2C1B-6039-9336C28C25B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6FD4CF6A-BDEC-6E5A-CCC5-C6B38A775606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AE927A42-47B4-8978-5397-C4E6C4E2BDB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C28CB825-F955-013D-4DB4-A6C51C760655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07D1B4F7-EB5F-AF88-075C-0C6009F564C1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77C8F0CD-737F-2B2D-1394-D2012376185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e 109">
              <a:extLst>
                <a:ext uri="{FF2B5EF4-FFF2-40B4-BE49-F238E27FC236}">
                  <a16:creationId xmlns:a16="http://schemas.microsoft.com/office/drawing/2014/main" id="{E74D6F37-DEB5-E334-8812-19E213708920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885E8BD7-0A1A-1532-FDE0-D6256EE6658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26AB516B-8D9B-1183-7306-B0EBA6FB028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F8764E2C-631D-C941-AB2A-ACBC959B2B1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178B2D92-4AF6-FC51-DEF4-0C92797CC80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44822DE4-44A2-EB2D-60F5-B9262ED5EEE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D2A81FF9-5C98-F013-83BE-8D77AC0F035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B225D289-CDA6-2FD6-7A77-CFE0FA55DBC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9037E5C4-1293-F6D6-9C82-4C9EE77B6B1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809FA02F-170A-9EC1-15FF-383D682C193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e 110">
              <a:extLst>
                <a:ext uri="{FF2B5EF4-FFF2-40B4-BE49-F238E27FC236}">
                  <a16:creationId xmlns:a16="http://schemas.microsoft.com/office/drawing/2014/main" id="{BCAA68A5-9074-F3DF-938F-B789D6A3420D}"/>
                </a:ext>
              </a:extLst>
            </p:cNvPr>
            <p:cNvGrpSpPr/>
            <p:nvPr/>
          </p:nvGrpSpPr>
          <p:grpSpPr>
            <a:xfrm>
              <a:off x="10700458" y="4202225"/>
              <a:ext cx="420687" cy="144000"/>
              <a:chOff x="748068" y="4212206"/>
              <a:chExt cx="420687" cy="144000"/>
            </a:xfrm>
          </p:grpSpPr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3698FD58-3C4F-8ECA-B7C7-DF5A4301063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609BA7C1-8A36-F1F0-1F0A-6693655DDC4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3A4A0A6B-A644-A79D-9D7C-27EE6227539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5970A403-29CA-4F40-89F1-7A2FB192C28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69C39824-28E0-123B-1B8E-E3A6E9B892E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506A3347-9C56-4452-7544-E7E79D424E2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81CDD376-26CE-59C6-FEC8-798D35A04A0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F0E4848D-5707-3830-6851-DC171FABAFB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F6676ACA-DD42-473B-5643-4998CE80C39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e 111">
              <a:extLst>
                <a:ext uri="{FF2B5EF4-FFF2-40B4-BE49-F238E27FC236}">
                  <a16:creationId xmlns:a16="http://schemas.microsoft.com/office/drawing/2014/main" id="{F80CFDAF-A850-4D9A-0603-0B23CC2532D7}"/>
                </a:ext>
              </a:extLst>
            </p:cNvPr>
            <p:cNvGrpSpPr/>
            <p:nvPr/>
          </p:nvGrpSpPr>
          <p:grpSpPr>
            <a:xfrm>
              <a:off x="11238621" y="4203813"/>
              <a:ext cx="420687" cy="144000"/>
              <a:chOff x="748068" y="4212206"/>
              <a:chExt cx="420687" cy="144000"/>
            </a:xfrm>
          </p:grpSpPr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7E9C007E-76AF-D67F-DF62-A2B022AF4AA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C8F71116-4D38-44AF-43DC-D56C779A011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742DFC2D-8B4D-131D-551D-2A0E02C5B20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CDE4A287-1F8B-0D2C-A9FE-A83FB0B7CB0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B2C8789A-2083-ADC4-CD0D-55934676331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C2F7C619-72F7-8864-C3EC-7F44B7E799D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867753AE-C264-E9AD-287D-024CDBBDB24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6930B29E-5473-9EBC-C57F-6F28AF51D5F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C7515073-716B-445B-A294-7CBED420DF1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6" name="Connecteur droit 315">
            <a:extLst>
              <a:ext uri="{FF2B5EF4-FFF2-40B4-BE49-F238E27FC236}">
                <a16:creationId xmlns:a16="http://schemas.microsoft.com/office/drawing/2014/main" id="{70C3C65F-A421-CC81-DF85-DCFCBB7D8853}"/>
              </a:ext>
            </a:extLst>
          </p:cNvPr>
          <p:cNvCxnSpPr>
            <a:cxnSpLocks/>
          </p:cNvCxnSpPr>
          <p:nvPr/>
        </p:nvCxnSpPr>
        <p:spPr>
          <a:xfrm flipH="1">
            <a:off x="1633878" y="4395146"/>
            <a:ext cx="1070144" cy="86745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onnecteur droit 317">
            <a:extLst>
              <a:ext uri="{FF2B5EF4-FFF2-40B4-BE49-F238E27FC236}">
                <a16:creationId xmlns:a16="http://schemas.microsoft.com/office/drawing/2014/main" id="{96B71437-EDAB-4EB9-EC01-F8D845317337}"/>
              </a:ext>
            </a:extLst>
          </p:cNvPr>
          <p:cNvCxnSpPr>
            <a:cxnSpLocks/>
          </p:cNvCxnSpPr>
          <p:nvPr/>
        </p:nvCxnSpPr>
        <p:spPr>
          <a:xfrm>
            <a:off x="3263006" y="4364315"/>
            <a:ext cx="1165796" cy="9847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Flèche : courbe vers le haut 320">
            <a:extLst>
              <a:ext uri="{FF2B5EF4-FFF2-40B4-BE49-F238E27FC236}">
                <a16:creationId xmlns:a16="http://schemas.microsoft.com/office/drawing/2014/main" id="{BFB635E2-0405-B1DE-9B6A-6F7DB493DBF5}"/>
              </a:ext>
            </a:extLst>
          </p:cNvPr>
          <p:cNvSpPr/>
          <p:nvPr/>
        </p:nvSpPr>
        <p:spPr>
          <a:xfrm rot="10800000" flipH="1">
            <a:off x="1647867" y="5241167"/>
            <a:ext cx="301459" cy="173746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2" name="ZoneTexte 321">
            <a:extLst>
              <a:ext uri="{FF2B5EF4-FFF2-40B4-BE49-F238E27FC236}">
                <a16:creationId xmlns:a16="http://schemas.microsoft.com/office/drawing/2014/main" id="{2B51ACE2-5C94-D444-F526-8F4E96720B85}"/>
              </a:ext>
            </a:extLst>
          </p:cNvPr>
          <p:cNvSpPr txBox="1"/>
          <p:nvPr/>
        </p:nvSpPr>
        <p:spPr>
          <a:xfrm>
            <a:off x="1544785" y="4960805"/>
            <a:ext cx="737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C00000"/>
                </a:solidFill>
              </a:rPr>
              <a:t>0,01</a:t>
            </a:r>
          </a:p>
        </p:txBody>
      </p:sp>
      <p:sp>
        <p:nvSpPr>
          <p:cNvPr id="323" name="Flèche : courbe vers le haut 322">
            <a:extLst>
              <a:ext uri="{FF2B5EF4-FFF2-40B4-BE49-F238E27FC236}">
                <a16:creationId xmlns:a16="http://schemas.microsoft.com/office/drawing/2014/main" id="{3857555B-584F-BB9B-C839-FE441F35B264}"/>
              </a:ext>
            </a:extLst>
          </p:cNvPr>
          <p:cNvSpPr/>
          <p:nvPr/>
        </p:nvSpPr>
        <p:spPr>
          <a:xfrm rot="10800000" flipH="1">
            <a:off x="1924151" y="5241167"/>
            <a:ext cx="301459" cy="173746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4" name="ZoneTexte 323">
            <a:extLst>
              <a:ext uri="{FF2B5EF4-FFF2-40B4-BE49-F238E27FC236}">
                <a16:creationId xmlns:a16="http://schemas.microsoft.com/office/drawing/2014/main" id="{95F8563E-C9EC-16ED-F585-D98286848833}"/>
              </a:ext>
            </a:extLst>
          </p:cNvPr>
          <p:cNvSpPr txBox="1"/>
          <p:nvPr/>
        </p:nvSpPr>
        <p:spPr>
          <a:xfrm>
            <a:off x="1838477" y="5028317"/>
            <a:ext cx="737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C00000"/>
                </a:solidFill>
              </a:rPr>
              <a:t>0,01</a:t>
            </a:r>
          </a:p>
        </p:txBody>
      </p:sp>
      <p:sp>
        <p:nvSpPr>
          <p:cNvPr id="325" name="Flèche : courbe vers le haut 324">
            <a:extLst>
              <a:ext uri="{FF2B5EF4-FFF2-40B4-BE49-F238E27FC236}">
                <a16:creationId xmlns:a16="http://schemas.microsoft.com/office/drawing/2014/main" id="{3721D22C-30EB-F16F-45D7-25C94424F868}"/>
              </a:ext>
            </a:extLst>
          </p:cNvPr>
          <p:cNvSpPr/>
          <p:nvPr/>
        </p:nvSpPr>
        <p:spPr>
          <a:xfrm rot="10800000" flipH="1">
            <a:off x="2200435" y="5237804"/>
            <a:ext cx="301459" cy="173746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6" name="ZoneTexte 325">
            <a:extLst>
              <a:ext uri="{FF2B5EF4-FFF2-40B4-BE49-F238E27FC236}">
                <a16:creationId xmlns:a16="http://schemas.microsoft.com/office/drawing/2014/main" id="{078E4693-A0DD-21E0-0ED9-1CC76C07751E}"/>
              </a:ext>
            </a:extLst>
          </p:cNvPr>
          <p:cNvSpPr txBox="1"/>
          <p:nvPr/>
        </p:nvSpPr>
        <p:spPr>
          <a:xfrm>
            <a:off x="-9171" y="3117408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0</a:t>
            </a:r>
          </a:p>
        </p:txBody>
      </p:sp>
      <p:sp>
        <p:nvSpPr>
          <p:cNvPr id="327" name="ZoneTexte 326">
            <a:extLst>
              <a:ext uri="{FF2B5EF4-FFF2-40B4-BE49-F238E27FC236}">
                <a16:creationId xmlns:a16="http://schemas.microsoft.com/office/drawing/2014/main" id="{4572CF5E-6D8C-E7EF-ED62-B44EAC146FF2}"/>
              </a:ext>
            </a:extLst>
          </p:cNvPr>
          <p:cNvSpPr txBox="1"/>
          <p:nvPr/>
        </p:nvSpPr>
        <p:spPr>
          <a:xfrm>
            <a:off x="5127979" y="3183085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5212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321" grpId="0" animBg="1"/>
      <p:bldP spid="322" grpId="0"/>
      <p:bldP spid="323" grpId="0" animBg="1"/>
      <p:bldP spid="324" grpId="0"/>
      <p:bldP spid="3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1. Place le nombre :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1,53</a:t>
            </a:r>
          </a:p>
        </p:txBody>
      </p: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583AE932-47F9-2233-6EC5-79193D9E6084}"/>
              </a:ext>
            </a:extLst>
          </p:cNvPr>
          <p:cNvGrpSpPr/>
          <p:nvPr/>
        </p:nvGrpSpPr>
        <p:grpSpPr>
          <a:xfrm>
            <a:off x="134807" y="3761653"/>
            <a:ext cx="10366277" cy="599117"/>
            <a:chOff x="682718" y="3888206"/>
            <a:chExt cx="11042056" cy="473197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E7FD4586-AB79-9031-7D63-86354EE8E32F}"/>
                </a:ext>
              </a:extLst>
            </p:cNvPr>
            <p:cNvGrpSpPr/>
            <p:nvPr/>
          </p:nvGrpSpPr>
          <p:grpSpPr>
            <a:xfrm>
              <a:off x="682718" y="3888206"/>
              <a:ext cx="11042056" cy="473197"/>
              <a:chOff x="349857" y="2732400"/>
              <a:chExt cx="7192049" cy="473197"/>
            </a:xfrm>
          </p:grpSpPr>
          <p:cxnSp>
            <p:nvCxnSpPr>
              <p:cNvPr id="259" name="Connecteur droit 258">
                <a:extLst>
                  <a:ext uri="{FF2B5EF4-FFF2-40B4-BE49-F238E27FC236}">
                    <a16:creationId xmlns:a16="http://schemas.microsoft.com/office/drawing/2014/main" id="{05FF042E-A311-7283-7F51-207A2AF15D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71920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Connecteur droit 259">
                <a:extLst>
                  <a:ext uri="{FF2B5EF4-FFF2-40B4-BE49-F238E27FC236}">
                    <a16:creationId xmlns:a16="http://schemas.microsoft.com/office/drawing/2014/main" id="{39EF611B-69C9-2F65-0807-9042E36A1CB6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cteur droit 260">
                <a:extLst>
                  <a:ext uri="{FF2B5EF4-FFF2-40B4-BE49-F238E27FC236}">
                    <a16:creationId xmlns:a16="http://schemas.microsoft.com/office/drawing/2014/main" id="{E8196D31-FFB6-4B4D-AE2A-3272B7206244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cteur droit 261">
                <a:extLst>
                  <a:ext uri="{FF2B5EF4-FFF2-40B4-BE49-F238E27FC236}">
                    <a16:creationId xmlns:a16="http://schemas.microsoft.com/office/drawing/2014/main" id="{D24F074E-D40B-F8CD-CF5F-7452BD047F41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cteur droit 262">
                <a:extLst>
                  <a:ext uri="{FF2B5EF4-FFF2-40B4-BE49-F238E27FC236}">
                    <a16:creationId xmlns:a16="http://schemas.microsoft.com/office/drawing/2014/main" id="{55789477-085D-C8AB-DA97-D09F362E662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>
                <a:extLst>
                  <a:ext uri="{FF2B5EF4-FFF2-40B4-BE49-F238E27FC236}">
                    <a16:creationId xmlns:a16="http://schemas.microsoft.com/office/drawing/2014/main" id="{8D761617-2D16-E7E6-E39F-A2482CD2468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>
                <a:extLst>
                  <a:ext uri="{FF2B5EF4-FFF2-40B4-BE49-F238E27FC236}">
                    <a16:creationId xmlns:a16="http://schemas.microsoft.com/office/drawing/2014/main" id="{2BE1381E-D048-A261-0449-59613B1AD5D7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Connecteur droit 265">
                <a:extLst>
                  <a:ext uri="{FF2B5EF4-FFF2-40B4-BE49-F238E27FC236}">
                    <a16:creationId xmlns:a16="http://schemas.microsoft.com/office/drawing/2014/main" id="{D5C137AB-D55F-3E32-E040-8F5A8D9ECC6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266">
                <a:extLst>
                  <a:ext uri="{FF2B5EF4-FFF2-40B4-BE49-F238E27FC236}">
                    <a16:creationId xmlns:a16="http://schemas.microsoft.com/office/drawing/2014/main" id="{C298CC92-2173-A4B5-1163-803A1FB8A05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267">
                <a:extLst>
                  <a:ext uri="{FF2B5EF4-FFF2-40B4-BE49-F238E27FC236}">
                    <a16:creationId xmlns:a16="http://schemas.microsoft.com/office/drawing/2014/main" id="{E52B9A3A-C880-2586-9738-1229E1FB61A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268">
                <a:extLst>
                  <a:ext uri="{FF2B5EF4-FFF2-40B4-BE49-F238E27FC236}">
                    <a16:creationId xmlns:a16="http://schemas.microsoft.com/office/drawing/2014/main" id="{8736D0D6-E460-A9D9-C730-C9030279552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269">
                <a:extLst>
                  <a:ext uri="{FF2B5EF4-FFF2-40B4-BE49-F238E27FC236}">
                    <a16:creationId xmlns:a16="http://schemas.microsoft.com/office/drawing/2014/main" id="{F83A9E9F-06B7-BBCB-1557-FA71FBB5BD1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Connecteur droit 270">
                <a:extLst>
                  <a:ext uri="{FF2B5EF4-FFF2-40B4-BE49-F238E27FC236}">
                    <a16:creationId xmlns:a16="http://schemas.microsoft.com/office/drawing/2014/main" id="{6F1A83BE-D5EC-2106-4463-978BA5D07AEE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Connecteur droit 271">
                <a:extLst>
                  <a:ext uri="{FF2B5EF4-FFF2-40B4-BE49-F238E27FC236}">
                    <a16:creationId xmlns:a16="http://schemas.microsoft.com/office/drawing/2014/main" id="{CEC279BC-CDC8-C15E-CF00-3A10C439A10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Connecteur droit 272">
                <a:extLst>
                  <a:ext uri="{FF2B5EF4-FFF2-40B4-BE49-F238E27FC236}">
                    <a16:creationId xmlns:a16="http://schemas.microsoft.com/office/drawing/2014/main" id="{6BA7C95C-1093-EB53-5C9A-E50BEF424BA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Connecteur droit 273">
                <a:extLst>
                  <a:ext uri="{FF2B5EF4-FFF2-40B4-BE49-F238E27FC236}">
                    <a16:creationId xmlns:a16="http://schemas.microsoft.com/office/drawing/2014/main" id="{BEA554E1-6E3B-5D2E-19FA-583BF7E11BDC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Connecteur droit 274">
                <a:extLst>
                  <a:ext uri="{FF2B5EF4-FFF2-40B4-BE49-F238E27FC236}">
                    <a16:creationId xmlns:a16="http://schemas.microsoft.com/office/drawing/2014/main" id="{AA85D5E1-DD0D-3625-A557-88DFEDC32B36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cteur droit 275">
                <a:extLst>
                  <a:ext uri="{FF2B5EF4-FFF2-40B4-BE49-F238E27FC236}">
                    <a16:creationId xmlns:a16="http://schemas.microsoft.com/office/drawing/2014/main" id="{5C20E45F-486A-B008-9CDE-717CE305841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Connecteur droit 276">
                <a:extLst>
                  <a:ext uri="{FF2B5EF4-FFF2-40B4-BE49-F238E27FC236}">
                    <a16:creationId xmlns:a16="http://schemas.microsoft.com/office/drawing/2014/main" id="{6065B00B-D59B-4771-45EB-382F04B2482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Connecteur droit 277">
                <a:extLst>
                  <a:ext uri="{FF2B5EF4-FFF2-40B4-BE49-F238E27FC236}">
                    <a16:creationId xmlns:a16="http://schemas.microsoft.com/office/drawing/2014/main" id="{966157C7-DBB6-F147-23C1-7B6402E0BB5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Connecteur droit 278">
                <a:extLst>
                  <a:ext uri="{FF2B5EF4-FFF2-40B4-BE49-F238E27FC236}">
                    <a16:creationId xmlns:a16="http://schemas.microsoft.com/office/drawing/2014/main" id="{29176C15-E41E-38E5-4A29-FC77B739FC06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Connecteur droit 279">
                <a:extLst>
                  <a:ext uri="{FF2B5EF4-FFF2-40B4-BE49-F238E27FC236}">
                    <a16:creationId xmlns:a16="http://schemas.microsoft.com/office/drawing/2014/main" id="{A340170E-50C7-2228-8B7D-374CDC9B265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C385286-4D3F-0764-5DF6-2F6A9B2A3A66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50" name="Connecteur droit 249">
                <a:extLst>
                  <a:ext uri="{FF2B5EF4-FFF2-40B4-BE49-F238E27FC236}">
                    <a16:creationId xmlns:a16="http://schemas.microsoft.com/office/drawing/2014/main" id="{CCEA2472-9B62-B593-B81F-253CD9258F7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Connecteur droit 250">
                <a:extLst>
                  <a:ext uri="{FF2B5EF4-FFF2-40B4-BE49-F238E27FC236}">
                    <a16:creationId xmlns:a16="http://schemas.microsoft.com/office/drawing/2014/main" id="{0190B4DE-3997-A95A-BF19-65986C1DC38D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Connecteur droit 251">
                <a:extLst>
                  <a:ext uri="{FF2B5EF4-FFF2-40B4-BE49-F238E27FC236}">
                    <a16:creationId xmlns:a16="http://schemas.microsoft.com/office/drawing/2014/main" id="{CA1A9E81-E2A6-D4B4-D1BB-7AEA972DE5F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Connecteur droit 252">
                <a:extLst>
                  <a:ext uri="{FF2B5EF4-FFF2-40B4-BE49-F238E27FC236}">
                    <a16:creationId xmlns:a16="http://schemas.microsoft.com/office/drawing/2014/main" id="{32164EFF-AE04-508B-9D14-8BF14BA9AC4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Connecteur droit 253">
                <a:extLst>
                  <a:ext uri="{FF2B5EF4-FFF2-40B4-BE49-F238E27FC236}">
                    <a16:creationId xmlns:a16="http://schemas.microsoft.com/office/drawing/2014/main" id="{2E242625-AAE3-730E-297A-54E73BE1EC7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09D75FF8-09CA-41A5-F7FD-05938D7527F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D4A78E0A-9E91-F1FE-F054-9CE5A0CF9F4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cteur droit 256">
                <a:extLst>
                  <a:ext uri="{FF2B5EF4-FFF2-40B4-BE49-F238E27FC236}">
                    <a16:creationId xmlns:a16="http://schemas.microsoft.com/office/drawing/2014/main" id="{8D374C5F-1BE4-BD17-AB5A-4680CC7C0686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cteur droit 257">
                <a:extLst>
                  <a:ext uri="{FF2B5EF4-FFF2-40B4-BE49-F238E27FC236}">
                    <a16:creationId xmlns:a16="http://schemas.microsoft.com/office/drawing/2014/main" id="{A1D12277-72FC-3CFF-E36F-4653A3D616E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92B2CE07-1DA8-B93F-791A-A21075306F9F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14FE7065-D760-4BFA-675C-A7D5A8A4BD6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496568EF-9665-0EA4-A75D-2921D01A9B9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7F32ACFF-CDAE-2589-C938-79243275932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41B56374-18C5-D360-9AA0-D9914044CBA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>
                <a:extLst>
                  <a:ext uri="{FF2B5EF4-FFF2-40B4-BE49-F238E27FC236}">
                    <a16:creationId xmlns:a16="http://schemas.microsoft.com/office/drawing/2014/main" id="{A3726FE5-AAF6-9EBA-A3A0-689456F44BA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Connecteur droit 245">
                <a:extLst>
                  <a:ext uri="{FF2B5EF4-FFF2-40B4-BE49-F238E27FC236}">
                    <a16:creationId xmlns:a16="http://schemas.microsoft.com/office/drawing/2014/main" id="{3F1D5FB8-4E29-B37A-50D9-4A5EF657660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246">
                <a:extLst>
                  <a:ext uri="{FF2B5EF4-FFF2-40B4-BE49-F238E27FC236}">
                    <a16:creationId xmlns:a16="http://schemas.microsoft.com/office/drawing/2014/main" id="{8439C2C1-02F3-DA9C-C857-DC3F07106B5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295DFA82-3BD9-A385-0942-AA37D914E2F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Connecteur droit 248">
                <a:extLst>
                  <a:ext uri="{FF2B5EF4-FFF2-40B4-BE49-F238E27FC236}">
                    <a16:creationId xmlns:a16="http://schemas.microsoft.com/office/drawing/2014/main" id="{3B1F2E75-AD5F-3235-E8B0-7F2D47F667A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ECF0BBE7-4800-F4ED-7D1C-0AFC3C049D31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7CE3142A-D99D-BAE2-3D9B-2EDB4ABF949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052EF407-0A06-1AC9-B332-556AFF63F1E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C566BFA6-A016-DB82-23A9-28E48B6373A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D7EF0D05-4F4A-92DE-DF26-496C16CEC91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8DA73305-AF9E-2704-F346-F3CC0DFF33F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CED20B5E-FD1C-D0EE-08FD-F664F612962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6E8C5CA3-AD04-C790-FAC2-4FA337F4844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611FF3B6-CEA1-395C-ADAE-0301907768F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B5EBC5E2-78FA-258D-91F0-3CCED7457611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e 61">
              <a:extLst>
                <a:ext uri="{FF2B5EF4-FFF2-40B4-BE49-F238E27FC236}">
                  <a16:creationId xmlns:a16="http://schemas.microsoft.com/office/drawing/2014/main" id="{6F037741-C29A-5759-C662-2F817DB6E939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A509A839-F017-9B32-D443-5BBF4D41D46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64A52EC9-3B13-7DE5-CBA9-8B6AFC47277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FE1E55A1-4C33-78FE-3131-F9B164F15A8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277F0E05-9C50-4E67-4B10-E7CBBC49242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2DB1DD9E-F874-6003-9506-484DC8BC1CD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79AA89A0-1953-7B26-AE08-2873C7B9E8C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4FBF6F9B-51D1-154C-F1A7-890708298B9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72C5BAC0-6720-B854-2A63-228A165E8F5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11C2ABCD-D141-D3CC-132C-3BBF4BA3239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e 62">
              <a:extLst>
                <a:ext uri="{FF2B5EF4-FFF2-40B4-BE49-F238E27FC236}">
                  <a16:creationId xmlns:a16="http://schemas.microsoft.com/office/drawing/2014/main" id="{C102AEAB-EAA6-4EA8-A018-FBEF34178DCC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DB37CDD3-39B7-408A-0DC7-F7DB9F66E05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B7FB1AAA-B11D-F3F5-7A5C-006E95013EB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A09847F8-16E5-4800-8D09-09A18814B46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F18F7B83-2EBC-0C7F-76A7-A2F275DC2D6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39CF9DA3-0A6A-D57A-F13F-52533F2574D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9B656A28-FECC-A9B8-74E9-1F470A7AAD9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186AC1CC-90E6-C4A3-8FB5-67EC2B4DB98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CF6B1FB6-0D9A-6B72-2076-D337DBDA3E0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B0FB1CBC-6582-1136-AF97-9DDD082B1B7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FDDC0DF7-E045-7FEA-835E-7F1EC5E16FEB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9248B6AF-2993-FC9E-4E35-CDC68FB682E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06E4AA1D-0472-B89D-3ABD-170A36CBE65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48823D56-6188-BA86-B8BD-2DE279DB3AA8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663EB4C2-ADFA-60A5-6E29-79366EB8EFF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E1638584-4CAF-0273-0447-2869A51CFDB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057B7A55-682B-027D-9D8C-FD1E8E60BA7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323F4475-89C4-4E0A-BDF7-0E0E059FF42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85746749-1FDA-3920-3E4D-0785FDE8EEF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961D9CBB-CB9F-F7E6-C138-644C61D9992D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0B2077BE-546E-35A7-6F98-1864DF257242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CF924F60-CACB-28AD-7A22-88B650CFE67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8122C8A8-AA6B-218A-8FEF-706A10C9601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F278EE50-8543-AEC1-73A9-ADC74F6562E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2614A4C7-03E9-A983-100D-81607262401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CAFFD0C4-D0AD-22AE-5290-4F7B911D544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0C46928C-3F63-A659-C317-7627F0DCD27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1A9C6248-3F76-8B81-FFBF-06B9E8293505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D6B6DF02-AF56-A97C-F721-96644C9FFBF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516D6AE1-5BBC-CE39-259C-97BA376B101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e 65">
              <a:extLst>
                <a:ext uri="{FF2B5EF4-FFF2-40B4-BE49-F238E27FC236}">
                  <a16:creationId xmlns:a16="http://schemas.microsoft.com/office/drawing/2014/main" id="{DDCC9F1F-3AF8-5BE3-CB5C-0E22DD56C4AB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9E4E9415-2B4D-F258-E298-5B6713C1194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C43EC53D-AADB-5C80-5809-BEF934658D0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4A49C088-0A9D-027F-131D-B581E52A617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A5C71409-7A15-44A5-1470-1AA6E3452C3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FBF5B033-80BE-1550-0D1D-80A0962A9CC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D699FA37-8E64-3FC5-952B-5B29854EA02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6F52407C-0539-75FA-C5EF-8D15EBAB012F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4B89D3B7-C08E-D849-8400-BBBB6ADD6C3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BA02A2F6-01D1-0F6B-E571-4C8ECA87119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e 66">
              <a:extLst>
                <a:ext uri="{FF2B5EF4-FFF2-40B4-BE49-F238E27FC236}">
                  <a16:creationId xmlns:a16="http://schemas.microsoft.com/office/drawing/2014/main" id="{51DA8397-CCBB-B4E0-28AB-A751D6132F97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D025F4A8-5A45-069A-A194-D0B822928C9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1DA4033C-1BAF-4F79-6FA5-C129131FF77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40CB5055-A4EA-6012-43AC-D89C77A48CF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B05C7608-5BE6-417A-2EA4-117BC055F6B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7D3757C9-2F97-93DA-4E5B-8FD089CED92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8CF45687-9BAE-68A1-D5BF-150B89B8986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78CA2CED-6982-A3CF-94B7-C47D22315F4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47BBFF35-1841-5A38-A2FD-6494B1357FD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24336E91-2BAD-686F-E67B-7E102F5EC53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9B7F1124-2142-16D6-D804-15641FE9CAFE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72DC6533-402C-1EBB-FB61-E1216623EC9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A4AAD481-2CE7-677D-34C0-AC72F6F1DAF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5FC4943F-0D1E-376D-70F2-7125671FA98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42836168-4B0F-EE88-9FF9-1477596D249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DAFBF263-8C80-62B5-FAD8-D84DF0F71F7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999386D1-42BC-C168-9E47-2AD3D318521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770590BC-AA24-7655-2F37-1BC9EB967979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10703905-07EA-3683-4A82-5F11FC70C86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35D71F5C-485F-CC62-7824-348ECC3E7F06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51B0CDAE-496F-BF49-5BE0-879B9D6849BD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3A6AA4F8-444E-BB12-2919-C589D89BE24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FCF639E8-44BA-C9C5-74DE-4CDBE644B81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449271D9-C548-64F8-39ED-12A1A262F00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63454BC8-94D3-4AC8-B0CA-EDC39023AAF2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097774D2-4837-C5B1-4EF7-580E5FEC2B3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FE4B95D8-1D35-EE0F-63A8-51753C2FF8C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1ED749FD-0DC9-5213-9C36-AB1B1B3EBCF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8A45983F-FCAA-DC07-04BF-FF1790BCD99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4941B77-3387-CF7B-D028-45D1B20E486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e 69">
              <a:extLst>
                <a:ext uri="{FF2B5EF4-FFF2-40B4-BE49-F238E27FC236}">
                  <a16:creationId xmlns:a16="http://schemas.microsoft.com/office/drawing/2014/main" id="{D7428332-2461-44B0-A274-F3E8562A1366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2B40A41A-2220-DC57-C47A-5DDB554DA0A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37032FAF-4A8A-BD73-3928-106BF442E00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134F0BA7-BB2F-CE07-0876-42E740A14C3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6218A9EE-D7D4-24AB-8ED6-392687C4716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038F6C0B-6151-2B07-DB3B-20D9397E934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3D3E78EC-7ED9-4424-1610-DE84FB19A18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4C01D496-0F27-BD9B-C5CB-E03C62E03A8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03D55613-B443-6BC1-EFA0-A82B3EABCB9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26194752-99B1-5C08-C39D-2286C99FC81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e 70">
              <a:extLst>
                <a:ext uri="{FF2B5EF4-FFF2-40B4-BE49-F238E27FC236}">
                  <a16:creationId xmlns:a16="http://schemas.microsoft.com/office/drawing/2014/main" id="{3CE6537E-EF62-ACE8-BD38-0664EF5582AE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4F332BE6-8AD9-5952-4137-26857B65EA9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875DCD43-E115-4D8B-9339-69DCEC0BCC4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A8DD0A6E-62BE-E0F0-609F-1FD0D9AD88D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FB8E8879-1198-1F52-7903-F543BCCA3F5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FA7234E0-A74A-B90C-1DC1-7231E00EFB7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DA706F40-5913-01F4-4A5E-EDDB7C8EB39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E020692A-9389-5F18-F143-78E9908FCCD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6D721D87-4626-F9FE-8D10-67C2A96BEDD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24277FBB-0649-73FD-BF15-82D5CC378A3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e 71">
              <a:extLst>
                <a:ext uri="{FF2B5EF4-FFF2-40B4-BE49-F238E27FC236}">
                  <a16:creationId xmlns:a16="http://schemas.microsoft.com/office/drawing/2014/main" id="{00022369-F0BA-1CC3-4286-0D1A3BA45B97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44EDE679-D0C1-2B60-77E7-28D0E5429D1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944C6CCC-5C1D-3F50-20B5-1755463B13F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0970849A-B85C-9537-1790-AE5D314FED6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2D813112-017C-C009-E6FB-336D124D496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C8FE1A47-997D-05B2-082C-94273F67894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74B56375-C9CD-6F01-9505-B4AFDE673F8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7BF4E3FA-4FA3-22D2-69DB-D3710456C61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1978DCB3-D4C6-0220-FBC5-059CBFC25DE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5CE8583C-DDEF-23BF-CDAE-CFA65A68B4B1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BC75311A-9E80-BC91-959E-0B80CE36EA51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0458CB11-6149-3950-6A40-2ACEE0D7A33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BA494421-BA22-CFBE-1C96-08808BFAB71D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6325053D-28AC-A064-102E-2FE3A931DA6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D48B7ECE-2037-2BA9-43EF-DE49F9D5A68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300BCC0F-B298-C1AC-DB8C-FF313FE1F25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DD6A7346-D66C-3E3A-9747-F5907F73632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A0E27F30-2540-D51E-B532-C1ED4EA71D8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257012D2-C091-B637-E326-57B346C8F89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8A1B4272-A943-B859-202E-E197117EBB9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e 73">
              <a:extLst>
                <a:ext uri="{FF2B5EF4-FFF2-40B4-BE49-F238E27FC236}">
                  <a16:creationId xmlns:a16="http://schemas.microsoft.com/office/drawing/2014/main" id="{0EFB1202-CD06-19A6-3304-782297FC9408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F6A6183F-8E59-FDC3-1FD4-E3FEE439958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95CBD0D5-EFFB-EB2A-EA3E-6A1CDD6142E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CEF1F2DB-F3E0-63BD-788A-7D5ABC27298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F8EEACAF-99E9-D22B-4CF9-2AFE4367E10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4B8C981F-EEDC-CF60-2D50-1F034985539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04E03E5B-D2AC-0066-19AA-1B7BC2D25D8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64BF044C-5529-E1C0-D197-EB3DD05846F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76B95398-1943-10D4-EB4C-E92E443BD13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D828256A-98CE-9ACD-A97A-343743AE6C4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9E4E8FB3-0374-A9D7-B081-6417CCEEC975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771E749A-CEDB-02BB-7097-0A234CB667C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FC75E93C-4ABE-B2DD-F176-83AC30B78F9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82D3C775-2C5C-DC4B-794F-828C7D657D07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A90D093E-005A-295F-F545-5AF2AC2C514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8EB67057-15D4-2635-B031-EA58B080791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1717AB16-1D09-C3A7-BAC2-7A2F395B386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69FEA026-1CFC-A95C-9565-E5F0742EF5B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966870F3-EC91-6FF9-A201-ED3B9C1A075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0A7D9879-7506-A021-D03C-9417BC5F074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A5F4F9F9-8C02-E231-0521-90F6FB6F8694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8FC0EC02-055E-778D-40FF-32C94660902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6C1B8ACC-A0D4-8689-0702-64F19661C0BF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753C1340-24D1-9B30-AC48-2EC6C62B4DE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298B8E67-59C7-5D9D-898D-9276ABBF54C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E8DB8CBB-2409-2434-3858-CA58ABB545C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1956F434-C37E-9171-1292-B1F38F61242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07D9517D-13B9-5F73-BC2C-753CA13352C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E3696BF2-3165-214B-737E-D9B063DB41F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0CB00199-E0A8-C391-EC15-AB2EAFB310A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e 76">
              <a:extLst>
                <a:ext uri="{FF2B5EF4-FFF2-40B4-BE49-F238E27FC236}">
                  <a16:creationId xmlns:a16="http://schemas.microsoft.com/office/drawing/2014/main" id="{6ABD779A-BDED-CCF4-7B98-059246827CF3}"/>
                </a:ext>
              </a:extLst>
            </p:cNvPr>
            <p:cNvGrpSpPr/>
            <p:nvPr/>
          </p:nvGrpSpPr>
          <p:grpSpPr>
            <a:xfrm>
              <a:off x="10700458" y="4202225"/>
              <a:ext cx="420687" cy="144000"/>
              <a:chOff x="748068" y="4212206"/>
              <a:chExt cx="420687" cy="144000"/>
            </a:xfrm>
          </p:grpSpPr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2BE60CBB-E014-EC95-3F93-5103D8A500B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49E00358-981E-AED7-068B-5EE57E39E3F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02A13195-3F51-2601-5991-3BA42A4A42D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431B160C-6BD5-29BD-58C4-356BA712BFD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BEFB80A2-398E-F63F-6E58-3B10E676F67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288F7240-822E-32FF-989A-02C143F815E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35AC3EF9-C4C7-92CE-8EEF-D3387720B93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4670E9C1-BE31-86A8-0A97-E12678C61E1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D5C9AEF6-89D0-6845-B043-D4629BABF5A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e 77">
              <a:extLst>
                <a:ext uri="{FF2B5EF4-FFF2-40B4-BE49-F238E27FC236}">
                  <a16:creationId xmlns:a16="http://schemas.microsoft.com/office/drawing/2014/main" id="{F29D56DB-B5BE-E650-174D-F57109809B61}"/>
                </a:ext>
              </a:extLst>
            </p:cNvPr>
            <p:cNvGrpSpPr/>
            <p:nvPr/>
          </p:nvGrpSpPr>
          <p:grpSpPr>
            <a:xfrm>
              <a:off x="11238621" y="4203813"/>
              <a:ext cx="420687" cy="144000"/>
              <a:chOff x="748068" y="4212206"/>
              <a:chExt cx="420687" cy="144000"/>
            </a:xfrm>
          </p:grpSpPr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F281C4E8-0E6A-6D5E-1C6B-3D96D264675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A9338522-F503-7D33-68D2-7440860F004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0D30C549-0C7C-7473-D516-1524FA89058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9A6B451F-A7C5-7C40-177F-FD8406BE8E94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B69DB0FA-D4D2-6E8B-4EC9-ABE978BC68F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7AB97AFE-0104-790C-DD38-5520145A74B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D9B540C6-8D7D-20DD-D2CE-CE17A1D6EDE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B4F4E94D-056B-8FAD-63A4-637A18201F61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BE5C585E-BC0E-CFFD-6626-3010C808F05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1" name="ZoneTexte 280">
            <a:extLst>
              <a:ext uri="{FF2B5EF4-FFF2-40B4-BE49-F238E27FC236}">
                <a16:creationId xmlns:a16="http://schemas.microsoft.com/office/drawing/2014/main" id="{AD70960D-A42B-8435-8C6A-977A4A0C25A9}"/>
              </a:ext>
            </a:extLst>
          </p:cNvPr>
          <p:cNvSpPr txBox="1"/>
          <p:nvPr/>
        </p:nvSpPr>
        <p:spPr>
          <a:xfrm>
            <a:off x="-9171" y="3117408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0</a:t>
            </a:r>
          </a:p>
        </p:txBody>
      </p:sp>
      <p:sp>
        <p:nvSpPr>
          <p:cNvPr id="282" name="ZoneTexte 281">
            <a:extLst>
              <a:ext uri="{FF2B5EF4-FFF2-40B4-BE49-F238E27FC236}">
                <a16:creationId xmlns:a16="http://schemas.microsoft.com/office/drawing/2014/main" id="{26D86B48-2170-FA79-B736-CF3E11D93255}"/>
              </a:ext>
            </a:extLst>
          </p:cNvPr>
          <p:cNvSpPr txBox="1"/>
          <p:nvPr/>
        </p:nvSpPr>
        <p:spPr>
          <a:xfrm>
            <a:off x="5127979" y="3183085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7954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e 66">
            <a:extLst>
              <a:ext uri="{FF2B5EF4-FFF2-40B4-BE49-F238E27FC236}">
                <a16:creationId xmlns:a16="http://schemas.microsoft.com/office/drawing/2014/main" id="{E76E5008-D82D-C0C8-2A55-BBC115843227}"/>
              </a:ext>
            </a:extLst>
          </p:cNvPr>
          <p:cNvGrpSpPr/>
          <p:nvPr/>
        </p:nvGrpSpPr>
        <p:grpSpPr>
          <a:xfrm>
            <a:off x="134807" y="3761653"/>
            <a:ext cx="10366277" cy="599117"/>
            <a:chOff x="682718" y="3888206"/>
            <a:chExt cx="11042056" cy="473197"/>
          </a:xfrm>
        </p:grpSpPr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590DB7AF-B36E-4917-079B-268008F706D8}"/>
                </a:ext>
              </a:extLst>
            </p:cNvPr>
            <p:cNvGrpSpPr/>
            <p:nvPr/>
          </p:nvGrpSpPr>
          <p:grpSpPr>
            <a:xfrm>
              <a:off x="682718" y="3888206"/>
              <a:ext cx="11042056" cy="473197"/>
              <a:chOff x="349857" y="2732400"/>
              <a:chExt cx="7192049" cy="473197"/>
            </a:xfrm>
          </p:grpSpPr>
          <p:cxnSp>
            <p:nvCxnSpPr>
              <p:cNvPr id="269" name="Connecteur droit 268">
                <a:extLst>
                  <a:ext uri="{FF2B5EF4-FFF2-40B4-BE49-F238E27FC236}">
                    <a16:creationId xmlns:a16="http://schemas.microsoft.com/office/drawing/2014/main" id="{8F151E41-EAC4-16B2-E18A-3C3B508EA2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71920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269">
                <a:extLst>
                  <a:ext uri="{FF2B5EF4-FFF2-40B4-BE49-F238E27FC236}">
                    <a16:creationId xmlns:a16="http://schemas.microsoft.com/office/drawing/2014/main" id="{31683AEE-6CC2-76A0-2DE8-193BCBC4221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Connecteur droit 270">
                <a:extLst>
                  <a:ext uri="{FF2B5EF4-FFF2-40B4-BE49-F238E27FC236}">
                    <a16:creationId xmlns:a16="http://schemas.microsoft.com/office/drawing/2014/main" id="{3CA564B2-E83D-34FD-A443-29BA414A6F8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Connecteur droit 271">
                <a:extLst>
                  <a:ext uri="{FF2B5EF4-FFF2-40B4-BE49-F238E27FC236}">
                    <a16:creationId xmlns:a16="http://schemas.microsoft.com/office/drawing/2014/main" id="{8706B121-63C6-A48F-A2B7-8D6441D70734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Connecteur droit 272">
                <a:extLst>
                  <a:ext uri="{FF2B5EF4-FFF2-40B4-BE49-F238E27FC236}">
                    <a16:creationId xmlns:a16="http://schemas.microsoft.com/office/drawing/2014/main" id="{D346DA1E-DFE4-C8A6-DAE4-11F48B8E893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Connecteur droit 273">
                <a:extLst>
                  <a:ext uri="{FF2B5EF4-FFF2-40B4-BE49-F238E27FC236}">
                    <a16:creationId xmlns:a16="http://schemas.microsoft.com/office/drawing/2014/main" id="{27563BAB-4232-1A3A-5905-EEEAC1E655A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Connecteur droit 274">
                <a:extLst>
                  <a:ext uri="{FF2B5EF4-FFF2-40B4-BE49-F238E27FC236}">
                    <a16:creationId xmlns:a16="http://schemas.microsoft.com/office/drawing/2014/main" id="{8AE9DB1E-D227-4DBD-AFEF-93E0E8BA068A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cteur droit 275">
                <a:extLst>
                  <a:ext uri="{FF2B5EF4-FFF2-40B4-BE49-F238E27FC236}">
                    <a16:creationId xmlns:a16="http://schemas.microsoft.com/office/drawing/2014/main" id="{3787B4C6-AB8B-7049-C624-1C38E019FB5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Connecteur droit 276">
                <a:extLst>
                  <a:ext uri="{FF2B5EF4-FFF2-40B4-BE49-F238E27FC236}">
                    <a16:creationId xmlns:a16="http://schemas.microsoft.com/office/drawing/2014/main" id="{87ACE8C2-F5D6-0780-9E45-5D3D6F1CFEC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Connecteur droit 277">
                <a:extLst>
                  <a:ext uri="{FF2B5EF4-FFF2-40B4-BE49-F238E27FC236}">
                    <a16:creationId xmlns:a16="http://schemas.microsoft.com/office/drawing/2014/main" id="{C43EEC90-CED7-8753-8B97-8ABF86EE79F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Connecteur droit 278">
                <a:extLst>
                  <a:ext uri="{FF2B5EF4-FFF2-40B4-BE49-F238E27FC236}">
                    <a16:creationId xmlns:a16="http://schemas.microsoft.com/office/drawing/2014/main" id="{912209AF-44AC-1160-5270-469B6C40543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Connecteur droit 279">
                <a:extLst>
                  <a:ext uri="{FF2B5EF4-FFF2-40B4-BE49-F238E27FC236}">
                    <a16:creationId xmlns:a16="http://schemas.microsoft.com/office/drawing/2014/main" id="{E7ED0F13-B6C0-3A19-3014-0B7D24903B3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Connecteur droit 280">
                <a:extLst>
                  <a:ext uri="{FF2B5EF4-FFF2-40B4-BE49-F238E27FC236}">
                    <a16:creationId xmlns:a16="http://schemas.microsoft.com/office/drawing/2014/main" id="{EB9641F8-BFC8-6140-D1D0-E4264FB503F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Connecteur droit 281">
                <a:extLst>
                  <a:ext uri="{FF2B5EF4-FFF2-40B4-BE49-F238E27FC236}">
                    <a16:creationId xmlns:a16="http://schemas.microsoft.com/office/drawing/2014/main" id="{62CE99D7-5568-32FF-B18F-934E163EE4B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Connecteur droit 282">
                <a:extLst>
                  <a:ext uri="{FF2B5EF4-FFF2-40B4-BE49-F238E27FC236}">
                    <a16:creationId xmlns:a16="http://schemas.microsoft.com/office/drawing/2014/main" id="{6813E0F1-369C-FDC0-57B4-D613B4BC476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Connecteur droit 283">
                <a:extLst>
                  <a:ext uri="{FF2B5EF4-FFF2-40B4-BE49-F238E27FC236}">
                    <a16:creationId xmlns:a16="http://schemas.microsoft.com/office/drawing/2014/main" id="{F303FFD9-9122-14E9-C48F-5AFAA14C2C9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Connecteur droit 284">
                <a:extLst>
                  <a:ext uri="{FF2B5EF4-FFF2-40B4-BE49-F238E27FC236}">
                    <a16:creationId xmlns:a16="http://schemas.microsoft.com/office/drawing/2014/main" id="{D804B3E6-3BCB-6C36-5401-1CC97826FE1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Connecteur droit 285">
                <a:extLst>
                  <a:ext uri="{FF2B5EF4-FFF2-40B4-BE49-F238E27FC236}">
                    <a16:creationId xmlns:a16="http://schemas.microsoft.com/office/drawing/2014/main" id="{80B4E5B8-8A8A-5C32-6D0B-16B535E5EF8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Connecteur droit 286">
                <a:extLst>
                  <a:ext uri="{FF2B5EF4-FFF2-40B4-BE49-F238E27FC236}">
                    <a16:creationId xmlns:a16="http://schemas.microsoft.com/office/drawing/2014/main" id="{BAA800AC-076F-D1FA-BE90-7F4A2239237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Connecteur droit 287">
                <a:extLst>
                  <a:ext uri="{FF2B5EF4-FFF2-40B4-BE49-F238E27FC236}">
                    <a16:creationId xmlns:a16="http://schemas.microsoft.com/office/drawing/2014/main" id="{2055522A-614D-CBE3-44AB-5A0B9739B0B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Connecteur droit 288">
                <a:extLst>
                  <a:ext uri="{FF2B5EF4-FFF2-40B4-BE49-F238E27FC236}">
                    <a16:creationId xmlns:a16="http://schemas.microsoft.com/office/drawing/2014/main" id="{A06027B4-098E-507B-EE4B-6DE6BD14DB1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Connecteur droit 289">
                <a:extLst>
                  <a:ext uri="{FF2B5EF4-FFF2-40B4-BE49-F238E27FC236}">
                    <a16:creationId xmlns:a16="http://schemas.microsoft.com/office/drawing/2014/main" id="{948CEA7B-B2B8-1084-B945-B4B606E3934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0321D264-1697-48B4-A654-4AD85E8201AB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60" name="Connecteur droit 259">
                <a:extLst>
                  <a:ext uri="{FF2B5EF4-FFF2-40B4-BE49-F238E27FC236}">
                    <a16:creationId xmlns:a16="http://schemas.microsoft.com/office/drawing/2014/main" id="{7D521AAF-215C-3142-82FF-4D852717071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cteur droit 260">
                <a:extLst>
                  <a:ext uri="{FF2B5EF4-FFF2-40B4-BE49-F238E27FC236}">
                    <a16:creationId xmlns:a16="http://schemas.microsoft.com/office/drawing/2014/main" id="{7BFDFC27-950C-EB44-776D-74904A5F7E0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cteur droit 261">
                <a:extLst>
                  <a:ext uri="{FF2B5EF4-FFF2-40B4-BE49-F238E27FC236}">
                    <a16:creationId xmlns:a16="http://schemas.microsoft.com/office/drawing/2014/main" id="{338775B3-2A73-D26B-9B48-F2FA99F5EA6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cteur droit 262">
                <a:extLst>
                  <a:ext uri="{FF2B5EF4-FFF2-40B4-BE49-F238E27FC236}">
                    <a16:creationId xmlns:a16="http://schemas.microsoft.com/office/drawing/2014/main" id="{EF7E18A5-01FC-C877-4F4D-B6627F2B3B2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>
                <a:extLst>
                  <a:ext uri="{FF2B5EF4-FFF2-40B4-BE49-F238E27FC236}">
                    <a16:creationId xmlns:a16="http://schemas.microsoft.com/office/drawing/2014/main" id="{06E13667-C5C3-7528-E882-DB3D6DF6940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>
                <a:extLst>
                  <a:ext uri="{FF2B5EF4-FFF2-40B4-BE49-F238E27FC236}">
                    <a16:creationId xmlns:a16="http://schemas.microsoft.com/office/drawing/2014/main" id="{3930D88F-0439-C800-A0BC-A1A9513E3CB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Connecteur droit 265">
                <a:extLst>
                  <a:ext uri="{FF2B5EF4-FFF2-40B4-BE49-F238E27FC236}">
                    <a16:creationId xmlns:a16="http://schemas.microsoft.com/office/drawing/2014/main" id="{6F447F93-34C6-2D62-6630-FBBA557EC78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266">
                <a:extLst>
                  <a:ext uri="{FF2B5EF4-FFF2-40B4-BE49-F238E27FC236}">
                    <a16:creationId xmlns:a16="http://schemas.microsoft.com/office/drawing/2014/main" id="{1C6E3FBA-98B6-5AC8-54C1-0D8B67181EC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267">
                <a:extLst>
                  <a:ext uri="{FF2B5EF4-FFF2-40B4-BE49-F238E27FC236}">
                    <a16:creationId xmlns:a16="http://schemas.microsoft.com/office/drawing/2014/main" id="{8BF22719-1568-86CC-A21E-E89180F9E19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e 69">
              <a:extLst>
                <a:ext uri="{FF2B5EF4-FFF2-40B4-BE49-F238E27FC236}">
                  <a16:creationId xmlns:a16="http://schemas.microsoft.com/office/drawing/2014/main" id="{4773C730-B80D-6D76-8BD8-A9AD3C52C272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51" name="Connecteur droit 250">
                <a:extLst>
                  <a:ext uri="{FF2B5EF4-FFF2-40B4-BE49-F238E27FC236}">
                    <a16:creationId xmlns:a16="http://schemas.microsoft.com/office/drawing/2014/main" id="{C7343775-50BE-EB23-5A24-3094231ED15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Connecteur droit 251">
                <a:extLst>
                  <a:ext uri="{FF2B5EF4-FFF2-40B4-BE49-F238E27FC236}">
                    <a16:creationId xmlns:a16="http://schemas.microsoft.com/office/drawing/2014/main" id="{E236B682-3609-60C0-A77A-4DB4EFAF56E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Connecteur droit 252">
                <a:extLst>
                  <a:ext uri="{FF2B5EF4-FFF2-40B4-BE49-F238E27FC236}">
                    <a16:creationId xmlns:a16="http://schemas.microsoft.com/office/drawing/2014/main" id="{436B36BC-08D3-8320-F397-87399169202F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Connecteur droit 253">
                <a:extLst>
                  <a:ext uri="{FF2B5EF4-FFF2-40B4-BE49-F238E27FC236}">
                    <a16:creationId xmlns:a16="http://schemas.microsoft.com/office/drawing/2014/main" id="{5BBA2762-91AA-15B1-13EA-D9FD951BA03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C337ED08-2585-143F-D3D8-5A9D6C16980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7623B72B-E0CE-6EC8-A04B-B9DAE18C06B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cteur droit 256">
                <a:extLst>
                  <a:ext uri="{FF2B5EF4-FFF2-40B4-BE49-F238E27FC236}">
                    <a16:creationId xmlns:a16="http://schemas.microsoft.com/office/drawing/2014/main" id="{37F0AF82-6F7E-B209-FE8F-E49ABE0206B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cteur droit 257">
                <a:extLst>
                  <a:ext uri="{FF2B5EF4-FFF2-40B4-BE49-F238E27FC236}">
                    <a16:creationId xmlns:a16="http://schemas.microsoft.com/office/drawing/2014/main" id="{959F7A73-86F0-FDED-B07C-D56A7714AAD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258">
                <a:extLst>
                  <a:ext uri="{FF2B5EF4-FFF2-40B4-BE49-F238E27FC236}">
                    <a16:creationId xmlns:a16="http://schemas.microsoft.com/office/drawing/2014/main" id="{F81BE154-097B-A6BA-AFC6-0960AE6832D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e 70">
              <a:extLst>
                <a:ext uri="{FF2B5EF4-FFF2-40B4-BE49-F238E27FC236}">
                  <a16:creationId xmlns:a16="http://schemas.microsoft.com/office/drawing/2014/main" id="{BD3F6257-0E41-64C3-3514-04893BCE3DCB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6009588F-DC77-EA9F-EE1B-8C75D8C28E0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8DBB9D4E-EBD4-27DF-D014-69DE2D4D9F5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EAF38D9A-821C-9604-FC3A-03E863B12D2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>
                <a:extLst>
                  <a:ext uri="{FF2B5EF4-FFF2-40B4-BE49-F238E27FC236}">
                    <a16:creationId xmlns:a16="http://schemas.microsoft.com/office/drawing/2014/main" id="{DA40B219-6D92-EB25-2F04-9B5C3DDA155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Connecteur droit 245">
                <a:extLst>
                  <a:ext uri="{FF2B5EF4-FFF2-40B4-BE49-F238E27FC236}">
                    <a16:creationId xmlns:a16="http://schemas.microsoft.com/office/drawing/2014/main" id="{C3A495E2-7E0D-5902-FF4C-5A5EF21EEB7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246">
                <a:extLst>
                  <a:ext uri="{FF2B5EF4-FFF2-40B4-BE49-F238E27FC236}">
                    <a16:creationId xmlns:a16="http://schemas.microsoft.com/office/drawing/2014/main" id="{3FF1C1E9-868D-421B-CCD1-7F436D8FC97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4513E4C5-9025-8BFA-AF27-40D762C1B779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Connecteur droit 248">
                <a:extLst>
                  <a:ext uri="{FF2B5EF4-FFF2-40B4-BE49-F238E27FC236}">
                    <a16:creationId xmlns:a16="http://schemas.microsoft.com/office/drawing/2014/main" id="{DA95C1A1-D3AB-F747-06A4-E694265345E6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cteur droit 249">
                <a:extLst>
                  <a:ext uri="{FF2B5EF4-FFF2-40B4-BE49-F238E27FC236}">
                    <a16:creationId xmlns:a16="http://schemas.microsoft.com/office/drawing/2014/main" id="{B5E46378-65DE-1DDE-E86F-AF6D9FE1462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e 71">
              <a:extLst>
                <a:ext uri="{FF2B5EF4-FFF2-40B4-BE49-F238E27FC236}">
                  <a16:creationId xmlns:a16="http://schemas.microsoft.com/office/drawing/2014/main" id="{F27E6DB6-6809-2DF3-F25D-9297D0116E2F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F741A6B5-A3E0-D925-CCDA-CF039E69F1CB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4F8B553D-7BD6-2049-FD5A-0CA66EF20C3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042B8D54-3A8A-AE63-BAF8-6A7A17DAE49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CF48988C-AC1C-E874-E3D0-F36DB81F098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33B3C528-27E6-6B6D-0E28-70E91B2AD13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B20480B1-B91A-4ABB-AC49-552902D1C6A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9B609D78-A68B-F9D5-E37F-09EFF2A4345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77D31509-35C8-7DDF-0890-FAF56E6E02F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B052D56F-79F1-25E7-78E7-A813BF3D3F6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9FE185BB-BFFA-F559-127A-1834FC3B5ED7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DD5404A2-CE68-055F-07B7-0D7462B8F97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2D8DB1B4-858C-79BE-C712-93E66EFD0AEF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B9C722E1-BE50-591C-FE87-433F12BE799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FE10DBFD-2FC1-1169-3315-6D8B6582CCC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407C422C-1B58-4210-F068-FE86F5CBE2C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513CB5CD-59AD-8D89-1203-32C4671FAAE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353CAA18-1654-8D05-8A6E-EBF4F4D6605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8C9FD8CA-A209-7DB8-6EE2-97684489E4A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A0505440-4A89-F10C-1DB2-126B5130767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e 73">
              <a:extLst>
                <a:ext uri="{FF2B5EF4-FFF2-40B4-BE49-F238E27FC236}">
                  <a16:creationId xmlns:a16="http://schemas.microsoft.com/office/drawing/2014/main" id="{9AF616F8-BDFB-9AF2-AF40-F3259AAA3FB2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4B74CDCB-3919-0D36-180C-7672758CADE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8AE3DB97-4BCC-AE55-5734-445941E4568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3971C321-A7E4-65DC-A474-42381A12835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D2D4C5BC-827E-D697-8FE0-E6E8542EE43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7B4A80E0-02CA-D262-0AF0-ED7EF3867AA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D47273B5-FEED-328E-46B2-15D4F7C14E4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DABD4871-F809-4DB5-037C-810D526FD315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F4DCB97C-0858-6684-C42E-C620F7AD950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00644B56-A117-9804-5CB5-195A6CDED68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0457B66F-591F-612D-F66C-223CC3A3C134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28739BE7-84A6-4477-6DC7-1E865BEAEDF2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3A7FA61C-6C2C-1A62-A17B-4F820A09254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662F4A6E-7D72-539C-2BAA-0BB7C68AE48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502CC977-C83A-A4F0-6917-196214BCC68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7559829F-5BC3-2E4D-3B97-6937B4DE7EF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2B18ABD3-8A7A-F89B-F861-644528439C8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CE729C1B-1EED-C0D2-873D-9AF53DC2D2C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B03F6A24-0CA4-3325-5A9C-F630FE6CB6A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E68DA442-43CE-27A6-F07D-5F18699E7C0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e 75">
              <a:extLst>
                <a:ext uri="{FF2B5EF4-FFF2-40B4-BE49-F238E27FC236}">
                  <a16:creationId xmlns:a16="http://schemas.microsoft.com/office/drawing/2014/main" id="{977B6BF5-A7CA-ADD8-5D6E-CBFC8AAC7228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46756079-CF6E-F0B7-A16E-D6BE6C67529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C7C7F673-E5F1-57DA-0522-2EE46F85F41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3BB4FF54-3875-72F9-A1BE-B3A208A8687D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73A55AAE-216B-10C9-767F-68BF6CFE284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DC2CF2B5-10F8-F2EE-E0EE-F74CD6E48216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74477AB1-260B-8BB6-B68B-FD568763456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59A5C5E1-E931-B257-63E6-4032971B7A4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8EBED086-377D-C519-AF15-33FAF9CA4A4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FDDBCF18-41B0-7A55-4E96-5AE444625CE6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e 76">
              <a:extLst>
                <a:ext uri="{FF2B5EF4-FFF2-40B4-BE49-F238E27FC236}">
                  <a16:creationId xmlns:a16="http://schemas.microsoft.com/office/drawing/2014/main" id="{5AA5E116-312C-6892-5979-3742A57DDFCC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A10CECDA-BBFB-912B-C608-B58856D1CCE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48F12A34-058B-F484-CA09-699F020DCCC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6CEEB697-A0F2-A472-0EDD-D278D2052BA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8DA7B995-9E24-8D54-1BBA-168E320BDEB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68C0F55D-2720-32E9-1E65-19C50DAFCDA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6BFF4DCA-D305-C382-89E4-171C21D335C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16A76651-7D8A-6D0B-C883-1021E98A981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20B3FBD2-33B1-A167-2B6E-4075BCF44E2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93318EB1-307E-AA90-BA50-E03F3DB2FDA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e 77">
              <a:extLst>
                <a:ext uri="{FF2B5EF4-FFF2-40B4-BE49-F238E27FC236}">
                  <a16:creationId xmlns:a16="http://schemas.microsoft.com/office/drawing/2014/main" id="{68DF17C7-2862-9927-4D75-D16780C55976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3AED058F-7AA1-191E-D215-A12BA447520F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7B4F5F0E-8202-4FF0-8559-CF86FB2F4FA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E06BF318-DBD4-BA29-6B4B-72A997D128B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E3B8EEA1-95BA-D31F-248E-96C4AF6ED07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488B259A-6C82-B475-3B52-73A572BEA07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C5A7D4CA-B0EC-02AD-E67A-C7A3DBD5E7D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56344DC6-C029-C3FD-5A34-621151A98E1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7C73BD0A-4708-D8B9-24EB-4BC683EB376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CB5C4713-233A-DCA7-B9BD-5F2EAF06251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A23E59C2-544D-4610-986D-D377AEDF6434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3EE0AA0E-268A-EA55-10D1-62BB46A6C539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D3531ACC-ED49-E7BD-19C3-1D43231D9E1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1C2D8E12-52A9-9418-B076-AED283D2ABD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26179738-672C-288F-76FD-A8C4F814C2E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B5538E3B-56D7-F870-A1FF-FB2B8E9B5900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4F999320-6DBF-E5A9-9E62-98F1D09F9EB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7EA91650-1864-476B-74AB-87B3B3ECBD2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900CE4DB-6F67-A0D1-E4BB-DB4B2D46C4B7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8ED2E317-760A-946A-7E30-77CD488A6D9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e 79">
              <a:extLst>
                <a:ext uri="{FF2B5EF4-FFF2-40B4-BE49-F238E27FC236}">
                  <a16:creationId xmlns:a16="http://schemas.microsoft.com/office/drawing/2014/main" id="{699BBD1E-E4B9-FFE2-87A0-881DC32A5722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4EB13004-7CA0-C9E1-B174-37E6AF0A43B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4F7CA750-4C6F-88D5-A614-7A3FBF3A3E0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26000912-7E33-9B94-6244-B3CBEC2AFB0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D48085FF-0B0A-F040-C653-1DD2442ED67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EFCFF9D9-39B5-E487-B221-6640D3F39A30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6E932EA0-22A4-737D-5D48-1F2A4636429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D9BF6359-1DCA-4093-228E-C4B31676884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093E38E7-5412-DA1C-343F-B9485930FA6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CD9F532F-CE8C-4D4D-6101-0F04BAF30DF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DBF07349-F33A-12E6-EEAC-4FF4128FC339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2D8F2E48-5C60-3A79-EA26-B9E7D1A1615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F5AD6C87-70C3-E4CF-217E-BD824CFC2E9F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6961C667-5C30-9378-1882-4D930CFCFD8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4DD3D154-2E1C-A300-8F47-2A37F56F86C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991745F5-7694-D4EA-54EC-C82B946A96C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855DF00F-8F8A-BABD-17D5-28DB25BF278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1E0908A9-33AD-DE9D-761D-330866DC4DE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1D8121FC-6F1F-F42A-DDC4-5F6D0FD44B8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37435A58-9BFC-1C84-181F-C5DF0DB09308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AF30A40F-B2D3-6C6C-35E8-3C96AE70B938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5D40D2DB-BCC8-49B7-7800-01AD8933E42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A96FB09D-D51B-A008-9CA2-6DB7B9BCCB4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0423D684-5478-0C2B-C4B4-D9ED485F9C8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8E608AFF-F524-18D9-B4C6-AFDF264D236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D827F61A-E4BE-C9E7-D987-EC03184A166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A4A0A626-7B17-896B-68D1-FA01B23F530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4E247A67-6A43-B3BF-DD9C-37AB89E3837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D6CFBBBF-47E0-D969-E024-6BC94355E196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7CC18FB7-69B1-BFFE-D74E-2F48B436574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e 82">
              <a:extLst>
                <a:ext uri="{FF2B5EF4-FFF2-40B4-BE49-F238E27FC236}">
                  <a16:creationId xmlns:a16="http://schemas.microsoft.com/office/drawing/2014/main" id="{83A8CC87-4EC7-0E68-A4C8-70DB77EE4623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3F778947-90B9-B845-8E9C-5E61E435429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7CCCA396-1BF9-8959-2AFE-C33DA19106E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6CA6ECF1-F845-51F3-B494-3B54AA1BE6B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EB6AFD43-EBFB-E6CD-65D2-2DDCCC97048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BCF262F7-2789-DB48-0882-D2C88BAE5C02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C0DFDC32-BCD3-3E64-BB08-F001ACF6468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6230633A-EBE1-529D-8177-C2169752304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1583FB21-9B9B-039B-C8A6-BA645B01203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9604CDB-B955-A2AE-36B0-36CBFA4C839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e 83">
              <a:extLst>
                <a:ext uri="{FF2B5EF4-FFF2-40B4-BE49-F238E27FC236}">
                  <a16:creationId xmlns:a16="http://schemas.microsoft.com/office/drawing/2014/main" id="{DE41DF72-66D6-69DD-CEAC-5093A8646A37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5400EE61-E977-0F53-054C-49C6E8901B3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149CCB98-BD4D-5043-8CA6-D2A6CD757D3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40B8F140-B145-A0DB-D130-83D7A4E9851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950BC4A0-9AAE-5D7C-A4ED-3DFB82DEAF2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1FC327D5-E451-7C84-43CF-C8E9AA316740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F4075C51-52D6-C2A3-74D3-5B7AD202EA4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29A07959-832B-4923-7924-8BBB6E64FCD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B9BA07F0-C4FC-1BAF-84DA-5DD021544A8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8EFB8444-1B09-F9BA-BD5E-A5433E6788F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e 84">
              <a:extLst>
                <a:ext uri="{FF2B5EF4-FFF2-40B4-BE49-F238E27FC236}">
                  <a16:creationId xmlns:a16="http://schemas.microsoft.com/office/drawing/2014/main" id="{20200732-3695-1DBB-7D93-66532F360A82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71D98FE2-FEA9-D24D-7150-203523FC35EF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33298729-6F5A-7579-900D-5FE41C895E5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A776FB55-D700-9031-4D22-6007534E773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5869329C-B9A1-E047-6D7D-097FAAC0CC3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D92810DD-5AEF-CF53-8635-EEA9C0C8064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8A821BF7-7ACE-E155-A5C4-E200C21E4E2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8F181086-2CF1-4932-0AE7-3121AC0C024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F31292B3-218C-0B65-6326-FEC372C35C7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D85F9D4F-BCA5-9AB9-C77F-ABEE2C0D6E41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e 85">
              <a:extLst>
                <a:ext uri="{FF2B5EF4-FFF2-40B4-BE49-F238E27FC236}">
                  <a16:creationId xmlns:a16="http://schemas.microsoft.com/office/drawing/2014/main" id="{010E24F0-AC8A-CD37-D489-D5D208861CDA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5DAEE9A1-1956-B31D-FFCF-D87FA88F7AA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6F747D48-15B6-5094-A21C-DFAD300BE22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08737400-CFC5-DDDE-DBB7-E6639D09110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C4EE082E-F7E8-942D-B3C1-411771EF2F1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757A649F-1EFF-FF35-58F5-8CC5BB7DEEA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2BAB0263-86C3-E97D-7E51-3EE11F0C718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09D37D32-5E9A-B00E-A436-60A4FCA20B8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D12CECE6-C5E3-FE71-D94A-6735C5C1640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56D5C64B-8D8E-1CEC-2C79-CBEB62BA4FF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Groupe 86">
              <a:extLst>
                <a:ext uri="{FF2B5EF4-FFF2-40B4-BE49-F238E27FC236}">
                  <a16:creationId xmlns:a16="http://schemas.microsoft.com/office/drawing/2014/main" id="{C92FB9E3-CC3A-041B-412E-6BD090E7106F}"/>
                </a:ext>
              </a:extLst>
            </p:cNvPr>
            <p:cNvGrpSpPr/>
            <p:nvPr/>
          </p:nvGrpSpPr>
          <p:grpSpPr>
            <a:xfrm>
              <a:off x="10700458" y="4202225"/>
              <a:ext cx="420687" cy="144000"/>
              <a:chOff x="748068" y="4212206"/>
              <a:chExt cx="420687" cy="144000"/>
            </a:xfrm>
          </p:grpSpPr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5B8EEB6B-1EF6-628A-6068-030EE7CF26A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86BF49B3-8889-1432-EF35-5220BDAD9A9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7E896A57-ABB9-C34C-B801-F31A73B274AF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1202A14E-6F0E-934A-C813-AA63B4B268E1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0FB5A699-FB0A-3AB9-CE12-9668BF899BC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B2BA26F5-A5A7-EAFE-7A5A-1F67A0DAA04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CF2D3A17-CB0F-4256-2D45-9A745D1384D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86734457-9F93-448B-F28D-AE712549BCD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F6BF4A29-C309-0CA6-6D59-CF3F5AABF8B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e 87">
              <a:extLst>
                <a:ext uri="{FF2B5EF4-FFF2-40B4-BE49-F238E27FC236}">
                  <a16:creationId xmlns:a16="http://schemas.microsoft.com/office/drawing/2014/main" id="{FB07CC60-951C-8488-CDC3-F1BB2BA756D4}"/>
                </a:ext>
              </a:extLst>
            </p:cNvPr>
            <p:cNvGrpSpPr/>
            <p:nvPr/>
          </p:nvGrpSpPr>
          <p:grpSpPr>
            <a:xfrm>
              <a:off x="11238621" y="4203813"/>
              <a:ext cx="420687" cy="144000"/>
              <a:chOff x="748068" y="4212206"/>
              <a:chExt cx="420687" cy="144000"/>
            </a:xfrm>
          </p:grpSpPr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AA6B3492-4CBD-50CF-841E-8D71852A709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9059BB8A-6AE2-23F6-3A8A-1C3AEC695D8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2B8E36B1-F2CD-50C1-A41C-1404B15FC5A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A04E7AE5-1A9D-488A-6E52-DCCFF17B6A6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99E8F3AF-4E88-9DE2-1098-98C2C244101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2AF59BE8-8C35-0245-2FAC-18A2BD9309C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4578A923-2E48-166D-1F52-DDD669F4A7A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8A78E56D-FD3D-215C-0DBD-10479868870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A0DA83DC-0072-26D3-8DFC-018B8411C1B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1,53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>
            <a:cxnSpLocks/>
          </p:cNvCxnSpPr>
          <p:nvPr/>
        </p:nvCxnSpPr>
        <p:spPr>
          <a:xfrm>
            <a:off x="7918339" y="3885916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3447F668-15D2-0C6B-BF1C-5EB7CEA2ED9C}"/>
              </a:ext>
            </a:extLst>
          </p:cNvPr>
          <p:cNvSpPr txBox="1"/>
          <p:nvPr/>
        </p:nvSpPr>
        <p:spPr>
          <a:xfrm>
            <a:off x="7619084" y="3413917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</a:t>
            </a:r>
          </a:p>
        </p:txBody>
      </p:sp>
      <p:sp>
        <p:nvSpPr>
          <p:cNvPr id="291" name="ZoneTexte 290">
            <a:extLst>
              <a:ext uri="{FF2B5EF4-FFF2-40B4-BE49-F238E27FC236}">
                <a16:creationId xmlns:a16="http://schemas.microsoft.com/office/drawing/2014/main" id="{0C4C47C0-5724-4A70-D47C-EFFD2F1022BA}"/>
              </a:ext>
            </a:extLst>
          </p:cNvPr>
          <p:cNvSpPr txBox="1"/>
          <p:nvPr/>
        </p:nvSpPr>
        <p:spPr>
          <a:xfrm>
            <a:off x="-9171" y="3117408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0</a:t>
            </a:r>
          </a:p>
        </p:txBody>
      </p:sp>
      <p:sp>
        <p:nvSpPr>
          <p:cNvPr id="292" name="ZoneTexte 291">
            <a:extLst>
              <a:ext uri="{FF2B5EF4-FFF2-40B4-BE49-F238E27FC236}">
                <a16:creationId xmlns:a16="http://schemas.microsoft.com/office/drawing/2014/main" id="{A3A22F8A-AE1E-0C63-F08C-077D4739A0AF}"/>
              </a:ext>
            </a:extLst>
          </p:cNvPr>
          <p:cNvSpPr txBox="1"/>
          <p:nvPr/>
        </p:nvSpPr>
        <p:spPr>
          <a:xfrm>
            <a:off x="5127979" y="3183085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</a:p>
        </p:txBody>
      </p:sp>
      <p:grpSp>
        <p:nvGrpSpPr>
          <p:cNvPr id="294" name="Groupe 293">
            <a:extLst>
              <a:ext uri="{FF2B5EF4-FFF2-40B4-BE49-F238E27FC236}">
                <a16:creationId xmlns:a16="http://schemas.microsoft.com/office/drawing/2014/main" id="{78830F32-2951-8A60-6D1B-B48FA9B8EC04}"/>
              </a:ext>
            </a:extLst>
          </p:cNvPr>
          <p:cNvGrpSpPr/>
          <p:nvPr/>
        </p:nvGrpSpPr>
        <p:grpSpPr>
          <a:xfrm>
            <a:off x="6807011" y="5363128"/>
            <a:ext cx="2794924" cy="500733"/>
            <a:chOff x="349857" y="2732400"/>
            <a:chExt cx="3600000" cy="468000"/>
          </a:xfrm>
        </p:grpSpPr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810DA8DD-37CC-7F98-0BF7-9EFBC3AA7041}"/>
                </a:ext>
              </a:extLst>
            </p:cNvPr>
            <p:cNvCxnSpPr>
              <a:cxnSpLocks/>
            </p:cNvCxnSpPr>
            <p:nvPr/>
          </p:nvCxnSpPr>
          <p:spPr>
            <a:xfrm>
              <a:off x="349857" y="3200400"/>
              <a:ext cx="36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FE646A1D-1E23-86ED-03A4-A1DEB97E3FE4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C8556D25-F726-9909-A3A3-6692A7878DC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B86E5BF2-A81E-B5B1-BDAD-34DE96BF8C1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46A84BA9-7DD9-D46E-1558-A539250D801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8EB841A3-D89C-7C0A-B372-FD5FE8BEF60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0BEA82B3-F1CF-FB72-7E80-8DA0581067C7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D509C6C7-36C3-B383-A756-EE48797168A9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AF962FF-6BEE-4647-0E52-89052440D681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1B79D53-A207-E811-86EB-80DE461A312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Connecteur droit 304">
              <a:extLst>
                <a:ext uri="{FF2B5EF4-FFF2-40B4-BE49-F238E27FC236}">
                  <a16:creationId xmlns:a16="http://schemas.microsoft.com/office/drawing/2014/main" id="{223C7B30-1938-DE07-5700-29B2F7C711A0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2571D94F-41E4-1B87-8E0E-3292FD737146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7" name="Connecteur droit 306">
            <a:extLst>
              <a:ext uri="{FF2B5EF4-FFF2-40B4-BE49-F238E27FC236}">
                <a16:creationId xmlns:a16="http://schemas.microsoft.com/office/drawing/2014/main" id="{642FF4CE-03F4-0F51-611E-59A8E7688F4A}"/>
              </a:ext>
            </a:extLst>
          </p:cNvPr>
          <p:cNvCxnSpPr>
            <a:cxnSpLocks/>
          </p:cNvCxnSpPr>
          <p:nvPr/>
        </p:nvCxnSpPr>
        <p:spPr>
          <a:xfrm flipH="1">
            <a:off x="6807011" y="4384565"/>
            <a:ext cx="1070144" cy="86745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Connecteur droit 307">
            <a:extLst>
              <a:ext uri="{FF2B5EF4-FFF2-40B4-BE49-F238E27FC236}">
                <a16:creationId xmlns:a16="http://schemas.microsoft.com/office/drawing/2014/main" id="{DF41520E-FB9F-12F4-30C9-910BBFD25F53}"/>
              </a:ext>
            </a:extLst>
          </p:cNvPr>
          <p:cNvCxnSpPr>
            <a:cxnSpLocks/>
          </p:cNvCxnSpPr>
          <p:nvPr/>
        </p:nvCxnSpPr>
        <p:spPr>
          <a:xfrm>
            <a:off x="8436139" y="4353734"/>
            <a:ext cx="1165796" cy="9847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Connecteur droit 308">
            <a:extLst>
              <a:ext uri="{FF2B5EF4-FFF2-40B4-BE49-F238E27FC236}">
                <a16:creationId xmlns:a16="http://schemas.microsoft.com/office/drawing/2014/main" id="{C564A47E-503C-5861-75CE-D2750EDB3AA3}"/>
              </a:ext>
            </a:extLst>
          </p:cNvPr>
          <p:cNvCxnSpPr>
            <a:cxnSpLocks/>
          </p:cNvCxnSpPr>
          <p:nvPr/>
        </p:nvCxnSpPr>
        <p:spPr>
          <a:xfrm>
            <a:off x="7627428" y="5406311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ZoneTexte 309">
            <a:extLst>
              <a:ext uri="{FF2B5EF4-FFF2-40B4-BE49-F238E27FC236}">
                <a16:creationId xmlns:a16="http://schemas.microsoft.com/office/drawing/2014/main" id="{213C9177-6722-B98A-6F53-034686C60BF4}"/>
              </a:ext>
            </a:extLst>
          </p:cNvPr>
          <p:cNvSpPr txBox="1"/>
          <p:nvPr/>
        </p:nvSpPr>
        <p:spPr>
          <a:xfrm>
            <a:off x="7328173" y="4934312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1,53</a:t>
            </a:r>
          </a:p>
        </p:txBody>
      </p:sp>
    </p:spTree>
    <p:extLst>
      <p:ext uri="{BB962C8B-B14F-4D97-AF65-F5344CB8AC3E}">
        <p14:creationId xmlns:p14="http://schemas.microsoft.com/office/powerpoint/2010/main" val="366311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2. Encadre le nombre entre deux entiers.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48938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1,53 &lt; …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944231C-5DB4-F206-B1A6-F8473473D8B6}"/>
              </a:ext>
            </a:extLst>
          </p:cNvPr>
          <p:cNvGrpSpPr/>
          <p:nvPr/>
        </p:nvGrpSpPr>
        <p:grpSpPr>
          <a:xfrm>
            <a:off x="134807" y="3761653"/>
            <a:ext cx="10366277" cy="599117"/>
            <a:chOff x="682718" y="3888206"/>
            <a:chExt cx="11042056" cy="473197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11FB68BD-21F2-1185-EB15-505F3DA9E53F}"/>
                </a:ext>
              </a:extLst>
            </p:cNvPr>
            <p:cNvGrpSpPr/>
            <p:nvPr/>
          </p:nvGrpSpPr>
          <p:grpSpPr>
            <a:xfrm>
              <a:off x="682718" y="3888206"/>
              <a:ext cx="11042056" cy="473197"/>
              <a:chOff x="349857" y="2732400"/>
              <a:chExt cx="7192049" cy="473197"/>
            </a:xfrm>
          </p:grpSpPr>
          <p:cxnSp>
            <p:nvCxnSpPr>
              <p:cNvPr id="246" name="Connecteur droit 245">
                <a:extLst>
                  <a:ext uri="{FF2B5EF4-FFF2-40B4-BE49-F238E27FC236}">
                    <a16:creationId xmlns:a16="http://schemas.microsoft.com/office/drawing/2014/main" id="{700CD903-9CE5-BB33-204A-A57076979C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71920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246">
                <a:extLst>
                  <a:ext uri="{FF2B5EF4-FFF2-40B4-BE49-F238E27FC236}">
                    <a16:creationId xmlns:a16="http://schemas.microsoft.com/office/drawing/2014/main" id="{1138C4FF-454A-8BB9-4B03-4C063058387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85686750-29B2-7D02-4813-34F4E137EA3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Connecteur droit 248">
                <a:extLst>
                  <a:ext uri="{FF2B5EF4-FFF2-40B4-BE49-F238E27FC236}">
                    <a16:creationId xmlns:a16="http://schemas.microsoft.com/office/drawing/2014/main" id="{E601B91E-3C54-757E-78ED-D0005C926CE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cteur droit 249">
                <a:extLst>
                  <a:ext uri="{FF2B5EF4-FFF2-40B4-BE49-F238E27FC236}">
                    <a16:creationId xmlns:a16="http://schemas.microsoft.com/office/drawing/2014/main" id="{C2CB0474-8669-1952-2712-4646FCE3237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Connecteur droit 250">
                <a:extLst>
                  <a:ext uri="{FF2B5EF4-FFF2-40B4-BE49-F238E27FC236}">
                    <a16:creationId xmlns:a16="http://schemas.microsoft.com/office/drawing/2014/main" id="{36897143-993F-D3D9-38DB-01292E6B116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Connecteur droit 251">
                <a:extLst>
                  <a:ext uri="{FF2B5EF4-FFF2-40B4-BE49-F238E27FC236}">
                    <a16:creationId xmlns:a16="http://schemas.microsoft.com/office/drawing/2014/main" id="{C2FB868E-D7AB-DBD8-C3DE-FBF6C09339F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Connecteur droit 252">
                <a:extLst>
                  <a:ext uri="{FF2B5EF4-FFF2-40B4-BE49-F238E27FC236}">
                    <a16:creationId xmlns:a16="http://schemas.microsoft.com/office/drawing/2014/main" id="{843F07D5-EC64-C038-94C9-32D34E17FF8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Connecteur droit 253">
                <a:extLst>
                  <a:ext uri="{FF2B5EF4-FFF2-40B4-BE49-F238E27FC236}">
                    <a16:creationId xmlns:a16="http://schemas.microsoft.com/office/drawing/2014/main" id="{AF487433-1629-0292-001F-52869B23889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5F3F5F85-0DCB-9DFC-BD05-08DD107A5DC8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295E22A2-50C2-0199-2ED7-14108B6A31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cteur droit 256">
                <a:extLst>
                  <a:ext uri="{FF2B5EF4-FFF2-40B4-BE49-F238E27FC236}">
                    <a16:creationId xmlns:a16="http://schemas.microsoft.com/office/drawing/2014/main" id="{EE95570F-7DF8-2EF9-FFF1-6BAA7E293EB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cteur droit 257">
                <a:extLst>
                  <a:ext uri="{FF2B5EF4-FFF2-40B4-BE49-F238E27FC236}">
                    <a16:creationId xmlns:a16="http://schemas.microsoft.com/office/drawing/2014/main" id="{A34A5E54-B49F-9176-F086-BE746A0CF989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258">
                <a:extLst>
                  <a:ext uri="{FF2B5EF4-FFF2-40B4-BE49-F238E27FC236}">
                    <a16:creationId xmlns:a16="http://schemas.microsoft.com/office/drawing/2014/main" id="{A5854C3C-76B6-C286-5ACA-3F9AB3C9B30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Connecteur droit 259">
                <a:extLst>
                  <a:ext uri="{FF2B5EF4-FFF2-40B4-BE49-F238E27FC236}">
                    <a16:creationId xmlns:a16="http://schemas.microsoft.com/office/drawing/2014/main" id="{8FD70CD1-5FAB-21D6-D048-2F6BC05A7A2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cteur droit 260">
                <a:extLst>
                  <a:ext uri="{FF2B5EF4-FFF2-40B4-BE49-F238E27FC236}">
                    <a16:creationId xmlns:a16="http://schemas.microsoft.com/office/drawing/2014/main" id="{4E13F000-A100-73B2-97AC-564584132DA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cteur droit 261">
                <a:extLst>
                  <a:ext uri="{FF2B5EF4-FFF2-40B4-BE49-F238E27FC236}">
                    <a16:creationId xmlns:a16="http://schemas.microsoft.com/office/drawing/2014/main" id="{EA504533-40C9-22DA-0E3A-C52ACC80D8A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cteur droit 262">
                <a:extLst>
                  <a:ext uri="{FF2B5EF4-FFF2-40B4-BE49-F238E27FC236}">
                    <a16:creationId xmlns:a16="http://schemas.microsoft.com/office/drawing/2014/main" id="{8252AB22-D2CE-DA97-CC32-F3948B3C680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>
                <a:extLst>
                  <a:ext uri="{FF2B5EF4-FFF2-40B4-BE49-F238E27FC236}">
                    <a16:creationId xmlns:a16="http://schemas.microsoft.com/office/drawing/2014/main" id="{04686F79-2837-BB30-3024-16A51458F91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>
                <a:extLst>
                  <a:ext uri="{FF2B5EF4-FFF2-40B4-BE49-F238E27FC236}">
                    <a16:creationId xmlns:a16="http://schemas.microsoft.com/office/drawing/2014/main" id="{CA92F309-46B5-7D7E-E2AC-BBF131EA310C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Connecteur droit 265">
                <a:extLst>
                  <a:ext uri="{FF2B5EF4-FFF2-40B4-BE49-F238E27FC236}">
                    <a16:creationId xmlns:a16="http://schemas.microsoft.com/office/drawing/2014/main" id="{BBCE7FE6-B40A-2529-836E-A2187D7C379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266">
                <a:extLst>
                  <a:ext uri="{FF2B5EF4-FFF2-40B4-BE49-F238E27FC236}">
                    <a16:creationId xmlns:a16="http://schemas.microsoft.com/office/drawing/2014/main" id="{F2BAAA14-8E73-677E-F26A-A2CB1643DDE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E192E5BA-E4B0-F995-642D-964937F76F6F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4F884190-725D-FFA7-70E2-BF3625DB119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2E2C86D7-8CAF-28D3-507A-A99820A7581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42D3BF51-A6F8-F406-8981-1EB973FB9637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452A5978-05A2-E9DB-A0CC-D9B8D303B26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51C410A6-61A5-F875-B1B0-5259201FC5B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8674A592-244E-6D28-093F-A108582D3498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EC2311B4-08BA-8C8C-EED7-E908CE1DA7A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A7363EA6-EA57-8D0F-B15B-D544DCFC7A4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>
                <a:extLst>
                  <a:ext uri="{FF2B5EF4-FFF2-40B4-BE49-F238E27FC236}">
                    <a16:creationId xmlns:a16="http://schemas.microsoft.com/office/drawing/2014/main" id="{E2809716-2DB9-5A73-3C97-00D21449D62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66888BE3-B107-93FD-DC3F-2EACCCE85550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5495C16A-6140-B377-6ABA-A8D7F84E520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8B3E42CD-5E14-8055-7567-0CE894A758C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8763537F-BBE4-0662-262C-485A35FBBAC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2E6F77CB-80DC-7814-4D27-6AF3D4577CE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2547A60B-A015-8AAA-BFEF-0694A842E79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8D57D595-BABE-FF56-2D3D-89F2111A9BA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9503ADBB-15A1-2E61-CCC4-5B50A2CB8F4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8FF6FF5B-94EE-C79C-579A-5293BC5292E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E083D570-572B-780F-AFEE-D601DB80E95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E29E6208-6427-66EC-49C2-4180A0A451AB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6009B18A-C6FA-4453-F881-54D67FE7CEE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EE9DB4DA-2A2D-CD0E-E849-9AEFCFCFD30C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C3A28351-96F5-91D6-6897-0BAE4360A9E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7D7FC94B-AC47-4C60-EA75-C1AE2B28A64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0EDFAC89-746F-F119-279D-28066021A0A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DE9B78E4-0472-59CD-AC9E-F5C99576DD1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21C3B6DB-CAE7-D3A0-69DE-F487B83D834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FD379AC5-A84D-45B3-6617-4ACCA202108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2D50F4F2-2726-0123-1F1D-A36D1ECB7C66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50FD3997-BD95-BC50-4538-2F23786C0103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B9AB5029-13A4-C902-FD93-C1FD7307079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9D2A12E7-8111-A7E9-A4F1-6CA9A3580F7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653949F1-6DD9-AE24-09CE-4E84758EF30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49D2D8EA-5AD1-BF7F-A0EF-59050E2137A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265E91D2-A0BC-3027-6DC8-800693B1DFC0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B7D8E21F-BA12-9404-5506-C50BD0C2B0C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AE031688-2DFC-C1D9-C2EB-53DC2402ABB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741131D6-B93B-3A8E-5DB9-2FC5B14A0C6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88B74C3F-E2E9-3A6A-835C-81774CD35B0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C6CA1911-6DC5-D180-AA03-BF94AF76D4B3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987CD6ED-5C8F-66DD-2F82-FED7BE0FD8B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1A6C2254-EAE6-50FD-7B62-2D5A365E6B3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C99AE4A1-1D20-9136-F123-FA445646703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88F0D837-B31A-9A25-510A-17FB0D706B1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75E8DC8D-7EC0-A668-BBED-F984F8C91F2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EE530F73-BAB3-CFAB-4D77-0F892F6C078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735BB300-6A0A-B5D6-8BC9-E7ECE7FEA8FC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D1A8B5D6-E864-DE84-D623-D5F5379B395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BE31C11B-221B-FFFC-54A2-33B81CC5DC5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694AB908-438F-D308-6919-C160AA1346D1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CE76372F-072A-E1DF-CAF1-AB3CB0FBAB00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2E17A244-B2B7-0567-A628-2943AA3FB82F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58D0CE37-F396-FE81-01FA-E246D33802D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FC1920E1-BBCA-7426-2FBF-C8836467E2F0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9BC4B561-3CBD-FE2F-DE22-56E3DAA968A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131AA9ED-6022-8D75-26FF-F2809D585031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3552F7E6-4443-0A98-A090-DAA0CFF6BA4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3438DC3C-D4AC-2AD0-72E4-16C63D84B151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1A59B6A9-7B25-BE8D-3B6F-24AC8E1D89C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e 49">
              <a:extLst>
                <a:ext uri="{FF2B5EF4-FFF2-40B4-BE49-F238E27FC236}">
                  <a16:creationId xmlns:a16="http://schemas.microsoft.com/office/drawing/2014/main" id="{1DCCE703-909F-BD7F-89F1-FA3281A3FA0A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397F7886-84DB-C362-2040-A0F277C37B02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B9020B94-9924-A5BA-8D15-C4B442A73F1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41B0D4A4-878E-9BAC-9189-00563C681D9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32B3838B-77A7-E648-32D8-EF3EE4C0B97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7513E998-FDCF-396B-ACD8-6ADA5B1D1B0A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47B591B4-9F39-0B6E-6CB4-E5E17AB8DEA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51B8CAA2-D0F1-5D7D-9870-87E260C2661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DCC891AF-CFD8-B3D3-BE44-4304F9253BD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DFA1C9F5-BC0E-454C-098C-DED9BA8FE42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61AF0740-BDE5-9FC0-C5F7-083F3E7CDE4F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71EC8632-93D7-FC7C-5DA7-890B42E3678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261D8A14-3296-A71E-F4A7-04B4A6B9F82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290235BB-9DB6-5369-366F-848EC180120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2CEB0777-5513-04C0-8F32-6561FA2B75F2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14EBE6A3-FA75-D016-6EC4-FF4A74E177B1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A564E920-4648-6FD9-2DC4-4F0A5D2F947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99B6843B-BBC7-2FD7-5B05-F4247BFA223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30E5164C-7A68-CF4E-BA53-F9968145022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E1CE0A98-59D2-33E5-826F-FB87CE4D4F1D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D68DF15D-6385-6BC4-3523-8BAE7777B037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546D04B6-E890-0C5A-B63B-A287C4434BE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07F8DD0C-F73E-842D-C578-2365E38BD0F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EF1CBE9F-B248-6759-589A-6A6434F0044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E967DB80-9ABD-7BF8-06D0-DEE14D719C3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A162E42F-A2F7-82CC-7122-EC8A067CBEC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6428BE0D-A05B-E80A-AA6C-D354492A136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D27FF742-2841-DAE9-C876-71EDDF62302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CC6167E8-1173-3769-7EA9-1C0A52BAC1CF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4F9A31F2-754F-AD02-B784-1143648925B5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CE02FEAE-C511-936F-8DBA-4899755AF421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E530A2A6-1662-7A5C-866F-2C4421CCA97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12FBF9CD-7980-AF78-617F-928461FE5AC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B9930E02-0870-A03D-B81F-85A1D851DB48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4250530F-D606-F9B3-3309-7DC7167146A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10BE7568-4E4B-D2D1-0D36-D59C8023E36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89171BAF-90D2-E217-3A37-6F2B4D15DB03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DE42CD8D-935B-601A-4810-6D5ABEFC92D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A8C31511-ABEF-2EF4-F25E-2382D340214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1D71CC9A-F8F4-F7BA-59B3-A9DDCB64A18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0D1F6DB8-B4EF-A587-ED17-68449AD41F61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B8776983-4D3D-EAC4-B934-9CB374312DF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3D0DA414-3DB5-76D8-BA28-2557DE62116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4CAC6E41-80A3-E176-3B04-BFDB05771F55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97AB2394-0752-7ECF-47A6-032F8533E85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CC1C773B-668D-1091-ED5A-5146F290191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1E08190-AF4A-894D-48EE-F1ED0D73AE8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D5AC8CBA-FC0D-27B2-7E7F-C57365C1B93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DDDAF0BB-A31A-B1C1-7EEB-6FCF4C5E667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E9C1C912-F718-01E8-D8D4-AFC4085E98D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e 54">
              <a:extLst>
                <a:ext uri="{FF2B5EF4-FFF2-40B4-BE49-F238E27FC236}">
                  <a16:creationId xmlns:a16="http://schemas.microsoft.com/office/drawing/2014/main" id="{B88AE8C7-540D-7424-6E9B-E459CC3D408F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72BF8E09-09C3-F505-C8E0-D0B439A2A52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0A5AF679-EA14-D0B4-22A4-5592857E107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50CD80C2-BEF4-16B4-C501-01890EE1CF8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A2B3D241-F10A-E6D5-1B50-9EC00FCCDE4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3AAE2859-CA69-30DF-411E-ABD0A86F0E2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E7F95260-3E80-BDF1-CB50-9FFDF59EE54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B5036F2E-6BDD-4FD3-8782-F06DCBA4C4F4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5D49B792-29F6-82A7-26F3-3FD18700116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AF51BCBE-9F2E-EA93-7C3E-7B778FA9AA0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791E649D-7298-AD86-2807-CA723FB4E455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8B2ED923-7C12-1970-7E88-D3A0B5ABDCE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99F9A9A4-F07F-2841-788F-44DDA7C8AC2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04311AB6-F9A7-2DD2-D97A-D777EFA8CDC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5321AB19-B2B3-AF1D-EE92-0CB1E999F864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5B3D2A8B-7479-4906-8A0F-B3952CAB3D9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F31B2888-A001-F2B0-7133-2524850C27CA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63DA2E9B-BDDF-E49C-8F68-1F295E63CED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299295A7-5440-AA45-25BF-6D46C570DBE1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C09BF49D-75D9-3DAB-7579-68E79A5440B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8D11096E-5377-9041-340C-1E2AA5157614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A84D9CDD-BE58-572A-20E4-BBC1664FDC14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2ACD44AC-C19D-0151-E46F-2CF34D3C886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EE2F3885-A26F-A319-FD65-ADB0E407CC0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5CABE3E4-5129-8C7F-8810-7E2452A388B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5967B3F4-C5B7-4AB6-526B-83747A497CD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5A6F9D17-C6CD-8FAA-AA03-0E0479C2CCD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EC023CA9-63C3-7FFA-238A-538A09B25369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43BDDC94-5E70-7B8A-C53B-7478AD1D487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3BF84242-29C9-A394-BFE2-DAD949EB317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5C4E742A-65FF-8B21-ABD0-FAF751ED570D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4382F86A-70D7-60D2-493E-CA24B07FCCD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20E97133-1BB6-348B-DF21-747B36B7050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541A3DFD-5D39-CFD8-E8AD-633A6D8ED045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E23CC856-CED3-8594-5BE9-B752A45F6DF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B7F359ED-3273-E1A4-08AD-7CBBD7408AC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F425128D-B009-4D66-BB02-9603F19C67B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C2B5B347-334A-A2F1-8BFD-0EE47BB5B4A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0DC34E95-CFB9-AEF0-9BBF-F7E0F2BB4DED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6E175-FAE1-867A-0622-79939277256F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F6423F90-1673-80FE-25C2-AAFD946F3831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3D3F8729-3EA9-B29F-D8C2-6A682F45B40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3F607D21-C573-07AD-1F8C-765482F4DCF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DC67F0B9-5954-40C4-C653-F04A37BEEF5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CDCEEA12-4346-F2CB-173F-9E26C8AAD35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53B6CF00-059C-07FF-6B56-5C6D3E15154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068CC586-834E-24A1-E510-EC64DBC6DDC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223D7616-F00F-9B5E-C9EB-1B54C8E5A39B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23F6D10B-9D6E-3F7D-3903-5B04D5646E3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490723C8-8FFB-C57D-5A74-0A1150A5C71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BCF57FFC-9C18-58BB-0CA5-4B64D29655A0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0887F2D7-73E7-D07E-0827-7DD6B9D82ACC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BA0EFDDB-9819-2832-BE2C-DFF1A941ACA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46BF3B27-9C54-D738-217A-C1F7D79AD2F2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18034DDD-856D-D844-BB76-4FF29DEE87C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75BF1326-9602-8BBC-2C18-93355A9B8C8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6E2D63D0-3F4A-3FB7-3B33-55489EDCB33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78F1400A-929F-BDF2-2B3A-700B9C29966F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0C3C41C8-850D-6F98-B13F-12880CB926A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439032DF-4466-03A1-778B-69809C791EC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694C5036-98D6-850A-E2F5-57E48938B3DE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04597EFC-8994-67EA-0AE1-C0EB1B811D6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A2A9D6F3-A1FF-3375-4B22-4825694DC084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CFBC920B-CE2B-F100-9361-EDFAC0B9F7A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653993D2-0A5D-A947-453E-A95BEEC224C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ADF70F5F-4018-DF2A-8F1E-81DA8CD6DDB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1C5DD5FE-3084-4BD6-1C36-5C26D1404E14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2831A936-DBD0-BDEE-7616-052F203B87B9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69322C78-E78A-C92E-14D4-9117E289A3D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FE15431D-B52C-45A4-52E2-6AE17606201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e 61">
              <a:extLst>
                <a:ext uri="{FF2B5EF4-FFF2-40B4-BE49-F238E27FC236}">
                  <a16:creationId xmlns:a16="http://schemas.microsoft.com/office/drawing/2014/main" id="{57E10E0D-1E4D-3FA2-A07E-AA08D6217914}"/>
                </a:ext>
              </a:extLst>
            </p:cNvPr>
            <p:cNvGrpSpPr/>
            <p:nvPr/>
          </p:nvGrpSpPr>
          <p:grpSpPr>
            <a:xfrm>
              <a:off x="10700458" y="4202225"/>
              <a:ext cx="420687" cy="144000"/>
              <a:chOff x="748068" y="4212206"/>
              <a:chExt cx="420687" cy="144000"/>
            </a:xfrm>
          </p:grpSpPr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2AEF688C-18E7-5B0F-2B11-E7F83634B9C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5908E844-6611-B29A-51F9-BA3FD66DB40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7D1B9143-DB8F-7BF0-811D-53537157340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61070375-21A2-A63D-3723-B7211A87F12B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272F6C74-C8F3-2AA7-DA26-DA8F43F847B8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9C6F76BC-A0E7-20A8-5ACA-9DBC3305294E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FDEE19BF-70D5-9698-5E6B-73FD57CE0B08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4AF992EC-5B09-DBBD-826D-F5E9FB5B6C5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D9EB078A-390B-303A-6C3E-9A78E6E9C2D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e 62">
              <a:extLst>
                <a:ext uri="{FF2B5EF4-FFF2-40B4-BE49-F238E27FC236}">
                  <a16:creationId xmlns:a16="http://schemas.microsoft.com/office/drawing/2014/main" id="{A4C856A8-F82D-8EA2-E132-9B66B3319946}"/>
                </a:ext>
              </a:extLst>
            </p:cNvPr>
            <p:cNvGrpSpPr/>
            <p:nvPr/>
          </p:nvGrpSpPr>
          <p:grpSpPr>
            <a:xfrm>
              <a:off x="11238621" y="4203813"/>
              <a:ext cx="420687" cy="144000"/>
              <a:chOff x="748068" y="4212206"/>
              <a:chExt cx="420687" cy="144000"/>
            </a:xfrm>
          </p:grpSpPr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8D78AB7-D9D8-F47F-D7BF-AB0958A91C5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D98174C-5F4F-0391-CCBD-13E137443A12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31BB813C-8ED1-1360-E445-F79B42F8D8B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3DFB1AC5-595A-F20C-0AE6-B7E17DE50DF5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953C9982-1C6B-0F9D-890F-AE45B40DED6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6E9F5363-EBDB-8AFB-6DDE-5070636CE8C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DC95EBC4-48EB-3F11-331F-478379423B5A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000A9AFC-6E74-53DB-4F30-1BBBE4029D29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E347B387-D35C-6609-A602-293BD2BFF124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8" name="Connecteur droit 267">
            <a:extLst>
              <a:ext uri="{FF2B5EF4-FFF2-40B4-BE49-F238E27FC236}">
                <a16:creationId xmlns:a16="http://schemas.microsoft.com/office/drawing/2014/main" id="{D6F67132-1A3E-EF83-8F68-54FB3CF9DB4E}"/>
              </a:ext>
            </a:extLst>
          </p:cNvPr>
          <p:cNvCxnSpPr>
            <a:cxnSpLocks/>
          </p:cNvCxnSpPr>
          <p:nvPr/>
        </p:nvCxnSpPr>
        <p:spPr>
          <a:xfrm>
            <a:off x="7918339" y="3885916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ZoneTexte 268">
            <a:extLst>
              <a:ext uri="{FF2B5EF4-FFF2-40B4-BE49-F238E27FC236}">
                <a16:creationId xmlns:a16="http://schemas.microsoft.com/office/drawing/2014/main" id="{2B2BE362-649D-5311-E81A-A6DFC8C333F2}"/>
              </a:ext>
            </a:extLst>
          </p:cNvPr>
          <p:cNvSpPr txBox="1"/>
          <p:nvPr/>
        </p:nvSpPr>
        <p:spPr>
          <a:xfrm>
            <a:off x="7619084" y="3413917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</a:t>
            </a:r>
          </a:p>
        </p:txBody>
      </p:sp>
      <p:sp>
        <p:nvSpPr>
          <p:cNvPr id="270" name="ZoneTexte 269">
            <a:extLst>
              <a:ext uri="{FF2B5EF4-FFF2-40B4-BE49-F238E27FC236}">
                <a16:creationId xmlns:a16="http://schemas.microsoft.com/office/drawing/2014/main" id="{8176AB69-90A8-B42F-992B-E673749D44AD}"/>
              </a:ext>
            </a:extLst>
          </p:cNvPr>
          <p:cNvSpPr txBox="1"/>
          <p:nvPr/>
        </p:nvSpPr>
        <p:spPr>
          <a:xfrm>
            <a:off x="-9171" y="3117408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0</a:t>
            </a:r>
          </a:p>
        </p:txBody>
      </p:sp>
      <p:sp>
        <p:nvSpPr>
          <p:cNvPr id="271" name="ZoneTexte 270">
            <a:extLst>
              <a:ext uri="{FF2B5EF4-FFF2-40B4-BE49-F238E27FC236}">
                <a16:creationId xmlns:a16="http://schemas.microsoft.com/office/drawing/2014/main" id="{9C77B247-B8B6-A033-6592-B82DAB28663E}"/>
              </a:ext>
            </a:extLst>
          </p:cNvPr>
          <p:cNvSpPr txBox="1"/>
          <p:nvPr/>
        </p:nvSpPr>
        <p:spPr>
          <a:xfrm>
            <a:off x="5127979" y="3183085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</a:p>
        </p:txBody>
      </p:sp>
      <p:grpSp>
        <p:nvGrpSpPr>
          <p:cNvPr id="272" name="Groupe 271">
            <a:extLst>
              <a:ext uri="{FF2B5EF4-FFF2-40B4-BE49-F238E27FC236}">
                <a16:creationId xmlns:a16="http://schemas.microsoft.com/office/drawing/2014/main" id="{15FA834C-FCDB-6AD4-3F2A-40C3F2612848}"/>
              </a:ext>
            </a:extLst>
          </p:cNvPr>
          <p:cNvGrpSpPr/>
          <p:nvPr/>
        </p:nvGrpSpPr>
        <p:grpSpPr>
          <a:xfrm>
            <a:off x="6807011" y="5363128"/>
            <a:ext cx="2794924" cy="500733"/>
            <a:chOff x="349857" y="2732400"/>
            <a:chExt cx="3600000" cy="468000"/>
          </a:xfrm>
        </p:grpSpPr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0334C6C3-4591-469F-B3B0-8950186E67B4}"/>
                </a:ext>
              </a:extLst>
            </p:cNvPr>
            <p:cNvCxnSpPr>
              <a:cxnSpLocks/>
            </p:cNvCxnSpPr>
            <p:nvPr/>
          </p:nvCxnSpPr>
          <p:spPr>
            <a:xfrm>
              <a:off x="349857" y="3200400"/>
              <a:ext cx="36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6397A16E-A78D-1F70-1733-42741098DC1B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5F301F2-9FCB-68FD-5190-8F03FB2A696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C052919C-BC33-26DB-D513-7F54B915F1A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E9089285-FD5D-83B5-A8CF-7A12D52F381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D977C782-384D-0DC6-B06F-6672E429995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BEEB903A-7AC2-8536-D275-6B4B293B80EA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CB050E1E-385D-2179-C9FD-2FBFA497C60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6E530964-16E4-CE26-DF85-31CA3A34D5E6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F8CECDF5-2736-3AA7-3776-D860CCA5915E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282">
              <a:extLst>
                <a:ext uri="{FF2B5EF4-FFF2-40B4-BE49-F238E27FC236}">
                  <a16:creationId xmlns:a16="http://schemas.microsoft.com/office/drawing/2014/main" id="{F93B6164-14E6-BB81-31A0-07300FE32DE4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02A57924-8044-4641-F55A-0703860D222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5" name="Connecteur droit 284">
            <a:extLst>
              <a:ext uri="{FF2B5EF4-FFF2-40B4-BE49-F238E27FC236}">
                <a16:creationId xmlns:a16="http://schemas.microsoft.com/office/drawing/2014/main" id="{E666BD9A-A0FB-46D3-90D3-BB9B53F5DB40}"/>
              </a:ext>
            </a:extLst>
          </p:cNvPr>
          <p:cNvCxnSpPr>
            <a:cxnSpLocks/>
          </p:cNvCxnSpPr>
          <p:nvPr/>
        </p:nvCxnSpPr>
        <p:spPr>
          <a:xfrm flipH="1">
            <a:off x="6807011" y="4384565"/>
            <a:ext cx="1070144" cy="86745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necteur droit 285">
            <a:extLst>
              <a:ext uri="{FF2B5EF4-FFF2-40B4-BE49-F238E27FC236}">
                <a16:creationId xmlns:a16="http://schemas.microsoft.com/office/drawing/2014/main" id="{4B8ADB7E-F4CA-8CA8-ABB4-FD3D0F049422}"/>
              </a:ext>
            </a:extLst>
          </p:cNvPr>
          <p:cNvCxnSpPr>
            <a:cxnSpLocks/>
          </p:cNvCxnSpPr>
          <p:nvPr/>
        </p:nvCxnSpPr>
        <p:spPr>
          <a:xfrm>
            <a:off x="8436139" y="4353734"/>
            <a:ext cx="1165796" cy="9847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necteur droit 286">
            <a:extLst>
              <a:ext uri="{FF2B5EF4-FFF2-40B4-BE49-F238E27FC236}">
                <a16:creationId xmlns:a16="http://schemas.microsoft.com/office/drawing/2014/main" id="{07D7C0B7-EB24-BCD0-3510-22FF7D4E6799}"/>
              </a:ext>
            </a:extLst>
          </p:cNvPr>
          <p:cNvCxnSpPr>
            <a:cxnSpLocks/>
          </p:cNvCxnSpPr>
          <p:nvPr/>
        </p:nvCxnSpPr>
        <p:spPr>
          <a:xfrm>
            <a:off x="7627428" y="5406311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ZoneTexte 287">
            <a:extLst>
              <a:ext uri="{FF2B5EF4-FFF2-40B4-BE49-F238E27FC236}">
                <a16:creationId xmlns:a16="http://schemas.microsoft.com/office/drawing/2014/main" id="{9E269D4C-C361-BE5C-1E5D-1631763C4BB6}"/>
              </a:ext>
            </a:extLst>
          </p:cNvPr>
          <p:cNvSpPr txBox="1"/>
          <p:nvPr/>
        </p:nvSpPr>
        <p:spPr>
          <a:xfrm>
            <a:off x="7328173" y="4934312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1,53</a:t>
            </a:r>
          </a:p>
        </p:txBody>
      </p:sp>
    </p:spTree>
    <p:extLst>
      <p:ext uri="{BB962C8B-B14F-4D97-AF65-F5344CB8AC3E}">
        <p14:creationId xmlns:p14="http://schemas.microsoft.com/office/powerpoint/2010/main" val="64763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/>
      <p:bldP spid="2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39522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1,4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60660B3-C1B6-AC49-BD0C-C7B36A78EB48}"/>
              </a:ext>
            </a:extLst>
          </p:cNvPr>
          <p:cNvSpPr txBox="1"/>
          <p:nvPr/>
        </p:nvSpPr>
        <p:spPr>
          <a:xfrm>
            <a:off x="2785533" y="1533187"/>
            <a:ext cx="368299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 ,5&lt; 1,53 &lt; 1,6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C4781DF-C02B-2C48-0131-250040F00C24}"/>
              </a:ext>
            </a:extLst>
          </p:cNvPr>
          <p:cNvGrpSpPr/>
          <p:nvPr/>
        </p:nvGrpSpPr>
        <p:grpSpPr>
          <a:xfrm>
            <a:off x="134807" y="3761653"/>
            <a:ext cx="10366277" cy="599117"/>
            <a:chOff x="682718" y="3888206"/>
            <a:chExt cx="11042056" cy="473197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22231684-6DFB-2B7A-39EE-11998E1F9F95}"/>
                </a:ext>
              </a:extLst>
            </p:cNvPr>
            <p:cNvGrpSpPr/>
            <p:nvPr/>
          </p:nvGrpSpPr>
          <p:grpSpPr>
            <a:xfrm>
              <a:off x="682718" y="3888206"/>
              <a:ext cx="11042056" cy="473197"/>
              <a:chOff x="349857" y="2732400"/>
              <a:chExt cx="7192049" cy="473197"/>
            </a:xfrm>
          </p:grpSpPr>
          <p:cxnSp>
            <p:nvCxnSpPr>
              <p:cNvPr id="249" name="Connecteur droit 248">
                <a:extLst>
                  <a:ext uri="{FF2B5EF4-FFF2-40B4-BE49-F238E27FC236}">
                    <a16:creationId xmlns:a16="http://schemas.microsoft.com/office/drawing/2014/main" id="{82305356-555D-4652-8EB9-AD32985868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857" y="3200400"/>
                <a:ext cx="71920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cteur droit 249">
                <a:extLst>
                  <a:ext uri="{FF2B5EF4-FFF2-40B4-BE49-F238E27FC236}">
                    <a16:creationId xmlns:a16="http://schemas.microsoft.com/office/drawing/2014/main" id="{7612E5C7-E9E1-3A7D-838E-AF8ED09A9903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Connecteur droit 250">
                <a:extLst>
                  <a:ext uri="{FF2B5EF4-FFF2-40B4-BE49-F238E27FC236}">
                    <a16:creationId xmlns:a16="http://schemas.microsoft.com/office/drawing/2014/main" id="{53B04975-0190-7CC1-614A-5A43E5D82693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Connecteur droit 251">
                <a:extLst>
                  <a:ext uri="{FF2B5EF4-FFF2-40B4-BE49-F238E27FC236}">
                    <a16:creationId xmlns:a16="http://schemas.microsoft.com/office/drawing/2014/main" id="{D8BD3671-A9FA-3DDE-2728-B23F97ACA89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Connecteur droit 252">
                <a:extLst>
                  <a:ext uri="{FF2B5EF4-FFF2-40B4-BE49-F238E27FC236}">
                    <a16:creationId xmlns:a16="http://schemas.microsoft.com/office/drawing/2014/main" id="{403D4F35-8EFE-6DCB-C8FF-2787CD83C344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Connecteur droit 253">
                <a:extLst>
                  <a:ext uri="{FF2B5EF4-FFF2-40B4-BE49-F238E27FC236}">
                    <a16:creationId xmlns:a16="http://schemas.microsoft.com/office/drawing/2014/main" id="{1543D4DB-0153-A292-955B-55A6879F30F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cteur droit 254">
                <a:extLst>
                  <a:ext uri="{FF2B5EF4-FFF2-40B4-BE49-F238E27FC236}">
                    <a16:creationId xmlns:a16="http://schemas.microsoft.com/office/drawing/2014/main" id="{4B10A693-BF9E-78B5-F4E7-99248D293286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cteur droit 255">
                <a:extLst>
                  <a:ext uri="{FF2B5EF4-FFF2-40B4-BE49-F238E27FC236}">
                    <a16:creationId xmlns:a16="http://schemas.microsoft.com/office/drawing/2014/main" id="{13E233FA-33EA-1407-116C-2F6BED725FD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cteur droit 256">
                <a:extLst>
                  <a:ext uri="{FF2B5EF4-FFF2-40B4-BE49-F238E27FC236}">
                    <a16:creationId xmlns:a16="http://schemas.microsoft.com/office/drawing/2014/main" id="{BAAEEC49-4C80-A5A1-6CEA-0F5B56AE4D3F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cteur droit 257">
                <a:extLst>
                  <a:ext uri="{FF2B5EF4-FFF2-40B4-BE49-F238E27FC236}">
                    <a16:creationId xmlns:a16="http://schemas.microsoft.com/office/drawing/2014/main" id="{8CF46415-EB56-8585-54DA-F2193724E33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cteur droit 258">
                <a:extLst>
                  <a:ext uri="{FF2B5EF4-FFF2-40B4-BE49-F238E27FC236}">
                    <a16:creationId xmlns:a16="http://schemas.microsoft.com/office/drawing/2014/main" id="{0CBD08E8-599F-339B-0EAD-B52A78393E4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Connecteur droit 259">
                <a:extLst>
                  <a:ext uri="{FF2B5EF4-FFF2-40B4-BE49-F238E27FC236}">
                    <a16:creationId xmlns:a16="http://schemas.microsoft.com/office/drawing/2014/main" id="{CC0614F8-8E9F-71D0-F72C-8F997F459DA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cteur droit 260">
                <a:extLst>
                  <a:ext uri="{FF2B5EF4-FFF2-40B4-BE49-F238E27FC236}">
                    <a16:creationId xmlns:a16="http://schemas.microsoft.com/office/drawing/2014/main" id="{E9682D69-63F3-2E7A-C29D-468AA8ACC72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cteur droit 261">
                <a:extLst>
                  <a:ext uri="{FF2B5EF4-FFF2-40B4-BE49-F238E27FC236}">
                    <a16:creationId xmlns:a16="http://schemas.microsoft.com/office/drawing/2014/main" id="{719CFE2F-7B18-B099-E0B0-6D419BDC319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cteur droit 262">
                <a:extLst>
                  <a:ext uri="{FF2B5EF4-FFF2-40B4-BE49-F238E27FC236}">
                    <a16:creationId xmlns:a16="http://schemas.microsoft.com/office/drawing/2014/main" id="{25CDF815-A86B-1998-619C-A3469345311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cteur droit 263">
                <a:extLst>
                  <a:ext uri="{FF2B5EF4-FFF2-40B4-BE49-F238E27FC236}">
                    <a16:creationId xmlns:a16="http://schemas.microsoft.com/office/drawing/2014/main" id="{3C8A8907-1961-60AC-08B1-02785D6492B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cteur droit 264">
                <a:extLst>
                  <a:ext uri="{FF2B5EF4-FFF2-40B4-BE49-F238E27FC236}">
                    <a16:creationId xmlns:a16="http://schemas.microsoft.com/office/drawing/2014/main" id="{13BFD0D2-0CD4-A608-E91B-16C76342EFB7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Connecteur droit 265">
                <a:extLst>
                  <a:ext uri="{FF2B5EF4-FFF2-40B4-BE49-F238E27FC236}">
                    <a16:creationId xmlns:a16="http://schemas.microsoft.com/office/drawing/2014/main" id="{F6F3508F-AF81-CB8E-D0A3-B3AAD825A78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266">
                <a:extLst>
                  <a:ext uri="{FF2B5EF4-FFF2-40B4-BE49-F238E27FC236}">
                    <a16:creationId xmlns:a16="http://schemas.microsoft.com/office/drawing/2014/main" id="{006A2660-1237-3776-E699-EADFE7F042CF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267">
                <a:extLst>
                  <a:ext uri="{FF2B5EF4-FFF2-40B4-BE49-F238E27FC236}">
                    <a16:creationId xmlns:a16="http://schemas.microsoft.com/office/drawing/2014/main" id="{24940006-E53E-6516-0529-E4E839C22F2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268">
                <a:extLst>
                  <a:ext uri="{FF2B5EF4-FFF2-40B4-BE49-F238E27FC236}">
                    <a16:creationId xmlns:a16="http://schemas.microsoft.com/office/drawing/2014/main" id="{13DA8B31-9228-E64A-59D2-61BCD709667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269">
                <a:extLst>
                  <a:ext uri="{FF2B5EF4-FFF2-40B4-BE49-F238E27FC236}">
                    <a16:creationId xmlns:a16="http://schemas.microsoft.com/office/drawing/2014/main" id="{AAD145C1-2BFA-E205-F355-16C4DC19DAB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F93DE52A-2FCA-E968-A52C-E5F8480C9B02}"/>
                </a:ext>
              </a:extLst>
            </p:cNvPr>
            <p:cNvGrpSpPr/>
            <p:nvPr/>
          </p:nvGrpSpPr>
          <p:grpSpPr>
            <a:xfrm>
              <a:off x="748068" y="4212206"/>
              <a:ext cx="420687" cy="144000"/>
              <a:chOff x="748068" y="4212206"/>
              <a:chExt cx="420687" cy="144000"/>
            </a:xfrm>
          </p:grpSpPr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C3E4BDC1-CD69-B505-CAA0-BD4046C1722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95BA42D4-3056-0941-85BF-4BAD7CEA84B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1F417B6D-37EA-1BD0-0098-06784A7C3BA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25F39123-3939-F108-D2F8-5E7621EE583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C6899509-90BD-314D-266C-003B188CE93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>
                <a:extLst>
                  <a:ext uri="{FF2B5EF4-FFF2-40B4-BE49-F238E27FC236}">
                    <a16:creationId xmlns:a16="http://schemas.microsoft.com/office/drawing/2014/main" id="{F021BEB0-C5CE-6AE0-0B63-F3BF8D2C7F1B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Connecteur droit 245">
                <a:extLst>
                  <a:ext uri="{FF2B5EF4-FFF2-40B4-BE49-F238E27FC236}">
                    <a16:creationId xmlns:a16="http://schemas.microsoft.com/office/drawing/2014/main" id="{46282F75-C34D-C431-664C-83FC9075F5CF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246">
                <a:extLst>
                  <a:ext uri="{FF2B5EF4-FFF2-40B4-BE49-F238E27FC236}">
                    <a16:creationId xmlns:a16="http://schemas.microsoft.com/office/drawing/2014/main" id="{C7521243-D311-3404-1563-D9BD252986F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cteur droit 247">
                <a:extLst>
                  <a:ext uri="{FF2B5EF4-FFF2-40B4-BE49-F238E27FC236}">
                    <a16:creationId xmlns:a16="http://schemas.microsoft.com/office/drawing/2014/main" id="{89A97EB8-DB41-A791-00FC-4D72D0AFD97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9A3E829E-F50A-31B7-DB8D-91CBDB7D105C}"/>
                </a:ext>
              </a:extLst>
            </p:cNvPr>
            <p:cNvGrpSpPr/>
            <p:nvPr/>
          </p:nvGrpSpPr>
          <p:grpSpPr>
            <a:xfrm>
              <a:off x="1295450" y="4212206"/>
              <a:ext cx="420687" cy="144000"/>
              <a:chOff x="748068" y="4212206"/>
              <a:chExt cx="420687" cy="144000"/>
            </a:xfrm>
          </p:grpSpPr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50E0CF96-1161-BF93-A6F4-1B29C834431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E1ED67D5-F7CA-A8CC-5B0E-8686D8ABEF0E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F89FEAA7-C70F-2559-F9E3-D1A38ECAF16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08FD0D50-1E9C-0EF8-FDF6-FFFA8DE6CBE9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7BD1624D-3567-86B4-7D1E-F2A2E85E1C3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15CD88E0-7052-962B-835E-8FDA68FBEDC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0BF19D06-7D23-C02D-F243-2494E4AF299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89188F64-C38B-1A4C-5E99-93F2FF79552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95938B67-DF5C-A391-7F18-11BAC62F5D27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38B9C9D3-FA85-2CC3-24A7-4E272F82E2DD}"/>
                </a:ext>
              </a:extLst>
            </p:cNvPr>
            <p:cNvGrpSpPr/>
            <p:nvPr/>
          </p:nvGrpSpPr>
          <p:grpSpPr>
            <a:xfrm>
              <a:off x="1862926" y="4201093"/>
              <a:ext cx="420687" cy="144000"/>
              <a:chOff x="748068" y="4212206"/>
              <a:chExt cx="420687" cy="144000"/>
            </a:xfrm>
          </p:grpSpPr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869AE30D-CD63-CAFC-98F0-2612FCBAE65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BA5982EA-BE8F-6D5E-A58A-0BBD582A5147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DBD7B963-4D2B-3F1F-5598-40C2D6C3D49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205FF2C4-1F74-57C2-626B-E244CF377D34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A17F2251-6F05-DD79-E4B6-8EC30920C2FB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BA31081E-CE43-B51E-8C39-23386915D20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941C1B8B-40C4-6CC4-A89A-8D70D58530F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AC05281F-223E-83EC-7B43-6C300551866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743FF4E5-EF7C-9A95-D3FC-2AD731DB71B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e 49">
              <a:extLst>
                <a:ext uri="{FF2B5EF4-FFF2-40B4-BE49-F238E27FC236}">
                  <a16:creationId xmlns:a16="http://schemas.microsoft.com/office/drawing/2014/main" id="{625F8ADE-0230-788F-D9F2-17742AE292A3}"/>
                </a:ext>
              </a:extLst>
            </p:cNvPr>
            <p:cNvGrpSpPr/>
            <p:nvPr/>
          </p:nvGrpSpPr>
          <p:grpSpPr>
            <a:xfrm>
              <a:off x="2410308" y="4201093"/>
              <a:ext cx="420687" cy="144000"/>
              <a:chOff x="748068" y="4212206"/>
              <a:chExt cx="420687" cy="144000"/>
            </a:xfrm>
          </p:grpSpPr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24069F2F-B665-6160-53BB-3A6347F95BE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220A9620-4305-9C88-BFBC-E8B8C0D726A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6137B631-935B-8913-8D14-29217EB6E25E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F261C9E9-4F74-D8C9-E88D-472568EDD9C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32420A17-6D20-D490-EECF-BAC1F074773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4CF46404-E7B5-11FC-170D-9066A888CC0C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8AD54756-40CB-C6B0-3A25-BF7CF66B935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9ABCCBF4-713B-4DF3-F99F-1736F1450E08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59F09DB7-E34F-8C93-7AE7-21F4840E2E5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249F70DC-A5B2-5D69-C57B-C6F7DB68B457}"/>
                </a:ext>
              </a:extLst>
            </p:cNvPr>
            <p:cNvGrpSpPr/>
            <p:nvPr/>
          </p:nvGrpSpPr>
          <p:grpSpPr>
            <a:xfrm>
              <a:off x="2951518" y="4199506"/>
              <a:ext cx="420687" cy="144000"/>
              <a:chOff x="748068" y="4212206"/>
              <a:chExt cx="420687" cy="144000"/>
            </a:xfrm>
          </p:grpSpPr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4079AB52-62AB-43FD-C4BE-037BB0AC740F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516030C9-8E19-37CA-8AF8-891B0645BA1A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77CDCFA1-0930-706E-0016-A9BDC11734A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A36B0E24-5CA6-9E19-ECF4-3F0EBE7E0122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C27C7F7A-2C10-7526-7382-2866AF0B18C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060D4AB1-B09A-E4BE-FE34-5EC51AD9B43F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2C0B1B17-5590-C834-CB4C-9E70D8D7943D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1B216F0F-FFE2-E3A5-0116-7319EF709396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CF548CDF-3FFF-764A-9D8E-F2867710789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1164DA23-F9B8-CAE5-B93E-390E64E0ACC6}"/>
                </a:ext>
              </a:extLst>
            </p:cNvPr>
            <p:cNvGrpSpPr/>
            <p:nvPr/>
          </p:nvGrpSpPr>
          <p:grpSpPr>
            <a:xfrm>
              <a:off x="3498900" y="4199506"/>
              <a:ext cx="420687" cy="144000"/>
              <a:chOff x="748068" y="4212206"/>
              <a:chExt cx="420687" cy="144000"/>
            </a:xfrm>
          </p:grpSpPr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31C74F8A-58E7-9939-BAF0-95905B8FF10A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F85CAC2B-696E-C8DB-7921-7586C44069C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5A49DFCB-FCA4-61C9-95F1-B185FD5D1EC0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9C0E53EF-9FF8-7C25-9EB6-923A362EB02E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86783F52-AE69-463F-FAEF-D6C716F5A045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A2E838B2-26B4-98C6-7215-46FCF464DD4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8DCD1DEB-D22F-32EC-2DB7-3F04EC75C2F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8C38FFC3-9123-884C-D6C3-531E1A33B3F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A974CC02-4FA6-466A-1BBA-66ED1A505C73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0848297C-B89C-C366-7139-532F0DEFFA52}"/>
                </a:ext>
              </a:extLst>
            </p:cNvPr>
            <p:cNvGrpSpPr/>
            <p:nvPr/>
          </p:nvGrpSpPr>
          <p:grpSpPr>
            <a:xfrm>
              <a:off x="4062768" y="4202681"/>
              <a:ext cx="420687" cy="144000"/>
              <a:chOff x="748068" y="4212206"/>
              <a:chExt cx="420687" cy="144000"/>
            </a:xfrm>
          </p:grpSpPr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F585E76F-77C7-BE70-3A06-32722E8489A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5A00C435-493E-613F-C5D0-2125CC867BE3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E195D3D1-3566-1C37-66AE-7038D7A9E724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C98F3B0A-4B14-AC4C-E4DE-16657804656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2DA66FD5-9981-71A1-D39C-7961FF57DF8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AD633FD5-EFCA-CDB0-932B-F87BF8ACB838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438D2675-A93B-F288-B97C-2777E7B24775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0487B1CD-1E73-ED37-95CC-53208EAC5EF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77F1A111-A9CB-F3B7-B6D6-2EFD678BF069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B205637D-93E4-BD3C-08E6-9551B37B1996}"/>
                </a:ext>
              </a:extLst>
            </p:cNvPr>
            <p:cNvGrpSpPr/>
            <p:nvPr/>
          </p:nvGrpSpPr>
          <p:grpSpPr>
            <a:xfrm>
              <a:off x="4610150" y="4202681"/>
              <a:ext cx="420687" cy="144000"/>
              <a:chOff x="748068" y="4212206"/>
              <a:chExt cx="420687" cy="144000"/>
            </a:xfrm>
          </p:grpSpPr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1D0DC4E2-C71E-58DD-9546-4757A5EEC495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5BC21D92-D81D-59FC-E5A8-1D2799F76DE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6489591A-3141-F92A-CC7F-33BF0B728B3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82578653-F535-EAE5-B3F5-FCC102659288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E7B5AFA9-916E-D7CC-EBA9-530F2204B5B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D8590082-55DF-5D4B-A974-1162A75F9A4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2183B6D3-FCD9-6036-40B5-ED33F56ACB6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8929E9CD-7DD9-05D8-8831-ACF39DBE5F5C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4D8AB058-DD16-27F5-7AF3-EF9E463E7A4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e 54">
              <a:extLst>
                <a:ext uri="{FF2B5EF4-FFF2-40B4-BE49-F238E27FC236}">
                  <a16:creationId xmlns:a16="http://schemas.microsoft.com/office/drawing/2014/main" id="{9F75D19C-C734-27FC-B132-032BEBE92223}"/>
                </a:ext>
              </a:extLst>
            </p:cNvPr>
            <p:cNvGrpSpPr/>
            <p:nvPr/>
          </p:nvGrpSpPr>
          <p:grpSpPr>
            <a:xfrm>
              <a:off x="5170842" y="4208576"/>
              <a:ext cx="420687" cy="144000"/>
              <a:chOff x="748068" y="4212206"/>
              <a:chExt cx="420687" cy="144000"/>
            </a:xfrm>
          </p:grpSpPr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DCDE68BA-7498-112D-F07E-F91E1BBC9F3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4887F828-FABE-D458-6023-0B7ABE9E2A1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9D292F14-F1AF-86EB-8F9C-8C5B1B90AC8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0500A40F-C99F-6E5C-EE00-D3A1EAE4F64A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68E3D74F-A666-6007-1E67-9B5F5DF9A4B7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E93B2CAE-CA0F-7DF4-B28E-BF5A77AF321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CB608956-F787-ED83-A5D7-0B55FDE9AFC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0998E58B-679E-D48E-88F0-F3897973E264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62442E07-E982-4C3F-E541-023912A2D5F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EFCC44CB-CB32-5596-BF45-E7F4AD152C35}"/>
                </a:ext>
              </a:extLst>
            </p:cNvPr>
            <p:cNvGrpSpPr/>
            <p:nvPr/>
          </p:nvGrpSpPr>
          <p:grpSpPr>
            <a:xfrm>
              <a:off x="5718224" y="4208576"/>
              <a:ext cx="420687" cy="144000"/>
              <a:chOff x="748068" y="4212206"/>
              <a:chExt cx="420687" cy="144000"/>
            </a:xfrm>
          </p:grpSpPr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FD9876D2-0091-8497-B3B4-1A37C151D3ED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A2AFE26E-FDC1-F1A4-C1F5-9303684A601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89B4C8E9-2404-3A9C-4AA8-C4B762AAFF8B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3925AE34-F819-D429-2CB4-FF676492E57C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1909B49B-B60D-0051-FE80-09A86F0007F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02375BB2-4E59-8587-BA3B-87E93C5FDA40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ACA5919E-070E-8045-BCD5-BB1355D6432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AE611DA4-D521-4E9A-A67D-4643300DD77B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8DFE7173-9364-2591-7FF5-D9BDFF6CACCE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7B85E78A-488A-58C9-D361-963AAD13B78B}"/>
                </a:ext>
              </a:extLst>
            </p:cNvPr>
            <p:cNvGrpSpPr/>
            <p:nvPr/>
          </p:nvGrpSpPr>
          <p:grpSpPr>
            <a:xfrm>
              <a:off x="6281165" y="4204268"/>
              <a:ext cx="420687" cy="144000"/>
              <a:chOff x="748068" y="4212206"/>
              <a:chExt cx="420687" cy="144000"/>
            </a:xfrm>
          </p:grpSpPr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6ADF5B29-D4D4-BED6-6F74-89EACE269C0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14F3822F-74D5-EF01-0005-E827FDEA8B2B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5D995C20-A433-9C28-5391-F40690ED7DA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E1039B2C-8C0E-B68D-9F4D-81BCD1D7B34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DDDEC8C6-A354-8D94-4E5A-92832C51989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0F49556E-7965-83CE-3955-6F668969F8C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786D5EFB-544E-86B8-3AA4-121826CB3803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14A906D5-CFE3-42F4-5383-2A5BD6B5A5D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FB8D758F-32C8-1566-9782-937CF26DC780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589DB318-1ECE-5DC5-637C-1245FF134B34}"/>
                </a:ext>
              </a:extLst>
            </p:cNvPr>
            <p:cNvGrpSpPr/>
            <p:nvPr/>
          </p:nvGrpSpPr>
          <p:grpSpPr>
            <a:xfrm>
              <a:off x="6828547" y="4204268"/>
              <a:ext cx="420687" cy="144000"/>
              <a:chOff x="748068" y="4212206"/>
              <a:chExt cx="420687" cy="144000"/>
            </a:xfrm>
          </p:grpSpPr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BD72384F-BE02-CD7A-4746-6C21EFE242F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07B7EFD6-2A52-ED2D-A008-40664905D82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A4151F9B-621E-76F3-B44C-5C757DFB4E3C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9061281F-8868-647B-8369-F1FA8B32E5B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D8471EA7-E642-FF25-2E90-CE03015A0A24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BB0CF802-5392-CD04-4A11-A001245221D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88116406-91D2-C8A1-7FBE-6929A98EFC2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069F77B3-7ABD-3528-D46F-AA0A75DFB972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87CD6909-1A2D-83F2-7E01-D46A4DF1250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68533C75-3D8C-3C2E-9AFA-D60D44C7AEA2}"/>
                </a:ext>
              </a:extLst>
            </p:cNvPr>
            <p:cNvGrpSpPr/>
            <p:nvPr/>
          </p:nvGrpSpPr>
          <p:grpSpPr>
            <a:xfrm>
              <a:off x="7389239" y="4210163"/>
              <a:ext cx="420687" cy="144000"/>
              <a:chOff x="748068" y="4212206"/>
              <a:chExt cx="420687" cy="144000"/>
            </a:xfrm>
          </p:grpSpPr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EA307726-4FC7-0B92-D190-E0AE81A9FFC3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95CB4DBE-DBCC-DBBE-FF93-5549D8BE54D8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BD30A0E7-8FED-CDD2-1B00-FE540A742019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6A2FDD67-F248-8F7F-435A-9AC372B891A4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7334CD4B-A629-F918-FCFE-9CDEC68B3353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B09A1EB9-7F9A-279D-9796-C2F872A29CE5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D7C11307-B311-6A64-3C53-3656A8E7F502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E81CA626-817A-A931-3972-A2890F8C255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3AF76075-5DAD-E942-1D0B-81096F436B2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6724485A-AF92-B4FD-CAD9-C0528F718A4B}"/>
                </a:ext>
              </a:extLst>
            </p:cNvPr>
            <p:cNvGrpSpPr/>
            <p:nvPr/>
          </p:nvGrpSpPr>
          <p:grpSpPr>
            <a:xfrm>
              <a:off x="7936621" y="4210163"/>
              <a:ext cx="420687" cy="144000"/>
              <a:chOff x="748068" y="4212206"/>
              <a:chExt cx="420687" cy="144000"/>
            </a:xfrm>
          </p:grpSpPr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4DA82DF6-4700-15D0-9AB4-D65B5ADEB147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DBBA1B0A-3B60-9D76-49D0-6CAB233610B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4CC40198-0B53-67BE-6D57-00F07A92F561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A6E29B35-29D1-76A7-045A-7D18C54BF217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AB3EA64F-FBD0-0B47-AD77-94C0C004FC6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E0504278-BD8B-7D56-316D-23BE76C8D7D2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5F4A682A-3E2B-7A85-21D4-2E524FCCFCBE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9B09CB3E-8391-C2B6-954E-A4FB64220086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13626067-D945-6F05-0877-7076A38B2C7D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e 60">
              <a:extLst>
                <a:ext uri="{FF2B5EF4-FFF2-40B4-BE49-F238E27FC236}">
                  <a16:creationId xmlns:a16="http://schemas.microsoft.com/office/drawing/2014/main" id="{793F06DC-C30E-F780-D78D-08C89CAAC628}"/>
                </a:ext>
              </a:extLst>
            </p:cNvPr>
            <p:cNvGrpSpPr/>
            <p:nvPr/>
          </p:nvGrpSpPr>
          <p:grpSpPr>
            <a:xfrm>
              <a:off x="8479852" y="4207443"/>
              <a:ext cx="420687" cy="144000"/>
              <a:chOff x="748068" y="4212206"/>
              <a:chExt cx="420687" cy="144000"/>
            </a:xfrm>
          </p:grpSpPr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C1C42AB2-1746-6981-EA75-33A24C54840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F2FECF4F-084A-F62C-5BA9-8BDB14ABE3D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8BA9DF23-E4E3-7356-4D47-2B8ED466B20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4E92726F-5AF1-562B-12BF-7044CE53758D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5ACCD60C-516D-C593-0A10-728935BA910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B57B0870-D33A-34F3-DAB4-7115BB52E1F7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F939002C-80EF-675D-F61B-F0F6DD6EE6B6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199DE607-BDF9-2AC8-5ACD-EC07A523D2D3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2AAEDF00-900D-DFB9-C37A-5DCED1200ECB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e 61">
              <a:extLst>
                <a:ext uri="{FF2B5EF4-FFF2-40B4-BE49-F238E27FC236}">
                  <a16:creationId xmlns:a16="http://schemas.microsoft.com/office/drawing/2014/main" id="{2A45178E-D924-43B6-4269-4BB6646629A1}"/>
                </a:ext>
              </a:extLst>
            </p:cNvPr>
            <p:cNvGrpSpPr/>
            <p:nvPr/>
          </p:nvGrpSpPr>
          <p:grpSpPr>
            <a:xfrm>
              <a:off x="9027234" y="4207443"/>
              <a:ext cx="420687" cy="144000"/>
              <a:chOff x="748068" y="4212206"/>
              <a:chExt cx="420687" cy="144000"/>
            </a:xfrm>
          </p:grpSpPr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DBD4B6D3-B9EB-2689-3D8E-162FA3F5097E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313A5406-B1B8-9B41-A8F5-44E4CB518309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1A4886C9-B3CB-EC5F-2AED-CC17F9989F0A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B25552D8-4B95-2C4D-FE46-AA6A2FF3674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08411069-354F-4403-529A-438664819EAE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B26357A5-1EBD-063F-36B8-A4BD73551196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4A7F7341-7120-4DAA-738B-D613A6B3434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4911DE69-9C96-E6FB-53F8-0EB2B8A8E6DA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5CED88ED-10B2-0CA3-D045-106FFB8B4F6C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e 62">
              <a:extLst>
                <a:ext uri="{FF2B5EF4-FFF2-40B4-BE49-F238E27FC236}">
                  <a16:creationId xmlns:a16="http://schemas.microsoft.com/office/drawing/2014/main" id="{91CFA4B0-E2B3-00BE-A6F1-93AE6C363593}"/>
                </a:ext>
              </a:extLst>
            </p:cNvPr>
            <p:cNvGrpSpPr/>
            <p:nvPr/>
          </p:nvGrpSpPr>
          <p:grpSpPr>
            <a:xfrm>
              <a:off x="9587926" y="4213338"/>
              <a:ext cx="420687" cy="144000"/>
              <a:chOff x="748068" y="4212206"/>
              <a:chExt cx="420687" cy="144000"/>
            </a:xfrm>
          </p:grpSpPr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2ECC3E54-3C43-50FF-4636-A0799CA58206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247B2406-2AC4-AFF6-A2F2-3661F328EDE0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10C698DA-5DBA-4C47-7315-382F7306925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8910E1EE-4D01-67D0-E7D1-B2F123B1AB16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76FA84B0-371B-5C11-C9DD-958BD88B8E59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694B489B-380F-73BB-EE92-A7F1A1DBA1A8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B2A0ABF3-5AB9-41AB-876B-98DECA5D7451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2FEB35B5-D90D-E3B3-2AF2-CA32CFF3E100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5703C922-9722-8588-1CAC-A19EE7F1272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6D1D8607-E7AE-DA83-656F-175F5F0BC048}"/>
                </a:ext>
              </a:extLst>
            </p:cNvPr>
            <p:cNvGrpSpPr/>
            <p:nvPr/>
          </p:nvGrpSpPr>
          <p:grpSpPr>
            <a:xfrm>
              <a:off x="10135308" y="4213338"/>
              <a:ext cx="420687" cy="144000"/>
              <a:chOff x="748068" y="4212206"/>
              <a:chExt cx="420687" cy="144000"/>
            </a:xfrm>
          </p:grpSpPr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D097EBEF-D6E7-BBAC-540B-5A90C9B514D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354AC47B-0B1A-6BBC-54C7-814978991A75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F4AD9E41-F5A1-FE1C-8B45-73D1EF811036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3728D2C1-1209-04BC-2B66-41109239DFBF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0789B78D-B246-AC10-08B8-26C77BB2163C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DFD79926-2CF0-B19A-0C32-F14C31236FF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6058396C-6044-DFFA-081B-60821942B10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11B6B90A-4436-67C0-A698-63C4F9A4C757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E76A8211-BE02-B0B6-A4FF-B0B8D7B9FD4A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8C1E8125-7678-0CCC-1286-A1DA8F5A5915}"/>
                </a:ext>
              </a:extLst>
            </p:cNvPr>
            <p:cNvGrpSpPr/>
            <p:nvPr/>
          </p:nvGrpSpPr>
          <p:grpSpPr>
            <a:xfrm>
              <a:off x="10700458" y="4202225"/>
              <a:ext cx="420687" cy="144000"/>
              <a:chOff x="748068" y="4212206"/>
              <a:chExt cx="420687" cy="144000"/>
            </a:xfrm>
          </p:grpSpPr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6954F241-274A-C3E2-4F9B-C86704B03248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06249D0C-AABE-77DB-2570-26C19B8D07D1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806F1305-5D38-6A71-B65E-72B02CBC2B4D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20B3AC4F-508B-6F13-EDB7-AB7EAE009443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DAE2D6DC-5E20-966F-A501-8DBEF0AA134D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7C669EED-773C-0C44-67CC-14CD0139FF4D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B1E33AD1-D00E-6A94-535D-9331EE47DE10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39F7759D-AFB9-FFF0-6A1E-59A3B0098745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DC8274CF-97C0-6673-0BD1-74C261246255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CA9F2315-E8D6-7D6B-D9C9-02799CBE754A}"/>
                </a:ext>
              </a:extLst>
            </p:cNvPr>
            <p:cNvGrpSpPr/>
            <p:nvPr/>
          </p:nvGrpSpPr>
          <p:grpSpPr>
            <a:xfrm>
              <a:off x="11238621" y="4203813"/>
              <a:ext cx="420687" cy="144000"/>
              <a:chOff x="748068" y="4212206"/>
              <a:chExt cx="420687" cy="144000"/>
            </a:xfrm>
          </p:grpSpPr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306C2388-435D-2433-7E77-74586F07D301}"/>
                  </a:ext>
                </a:extLst>
              </p:cNvPr>
              <p:cNvCxnSpPr/>
              <p:nvPr/>
            </p:nvCxnSpPr>
            <p:spPr>
              <a:xfrm>
                <a:off x="74806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E154743-08E5-FEA1-63F5-5B9B42D2F0B6}"/>
                  </a:ext>
                </a:extLst>
              </p:cNvPr>
              <p:cNvCxnSpPr/>
              <p:nvPr/>
            </p:nvCxnSpPr>
            <p:spPr>
              <a:xfrm>
                <a:off x="80065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6E91761F-C626-4A18-2314-9C7CEC6B23E3}"/>
                  </a:ext>
                </a:extLst>
              </p:cNvPr>
              <p:cNvCxnSpPr/>
              <p:nvPr/>
            </p:nvCxnSpPr>
            <p:spPr>
              <a:xfrm>
                <a:off x="85324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D0691AF8-3712-14BA-A59A-8748617942E2}"/>
                  </a:ext>
                </a:extLst>
              </p:cNvPr>
              <p:cNvCxnSpPr/>
              <p:nvPr/>
            </p:nvCxnSpPr>
            <p:spPr>
              <a:xfrm>
                <a:off x="905826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B06E8825-EB05-D977-1353-842D9C80BC6F}"/>
                  </a:ext>
                </a:extLst>
              </p:cNvPr>
              <p:cNvCxnSpPr/>
              <p:nvPr/>
            </p:nvCxnSpPr>
            <p:spPr>
              <a:xfrm>
                <a:off x="958412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8CC2FDB8-2AB4-E7D3-F132-9A2418395B39}"/>
                  </a:ext>
                </a:extLst>
              </p:cNvPr>
              <p:cNvCxnSpPr/>
              <p:nvPr/>
            </p:nvCxnSpPr>
            <p:spPr>
              <a:xfrm>
                <a:off x="1010998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4DC6A0D7-F530-7164-E95C-BFA13727C717}"/>
                  </a:ext>
                </a:extLst>
              </p:cNvPr>
              <p:cNvCxnSpPr/>
              <p:nvPr/>
            </p:nvCxnSpPr>
            <p:spPr>
              <a:xfrm>
                <a:off x="1063584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0090D036-49FE-419F-9B2E-22A4C5ECCF9E}"/>
                  </a:ext>
                </a:extLst>
              </p:cNvPr>
              <p:cNvCxnSpPr/>
              <p:nvPr/>
            </p:nvCxnSpPr>
            <p:spPr>
              <a:xfrm>
                <a:off x="1116170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FDC21BF1-3081-D86C-887D-007ACB4A59F2}"/>
                  </a:ext>
                </a:extLst>
              </p:cNvPr>
              <p:cNvCxnSpPr/>
              <p:nvPr/>
            </p:nvCxnSpPr>
            <p:spPr>
              <a:xfrm>
                <a:off x="1168755" y="4212206"/>
                <a:ext cx="0" cy="14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71" name="Connecteur droit 270">
            <a:extLst>
              <a:ext uri="{FF2B5EF4-FFF2-40B4-BE49-F238E27FC236}">
                <a16:creationId xmlns:a16="http://schemas.microsoft.com/office/drawing/2014/main" id="{12DD95FB-5DD1-DA50-D8FB-6CCD7D7355EF}"/>
              </a:ext>
            </a:extLst>
          </p:cNvPr>
          <p:cNvCxnSpPr>
            <a:cxnSpLocks/>
          </p:cNvCxnSpPr>
          <p:nvPr/>
        </p:nvCxnSpPr>
        <p:spPr>
          <a:xfrm>
            <a:off x="7918339" y="3885916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ZoneTexte 271">
            <a:extLst>
              <a:ext uri="{FF2B5EF4-FFF2-40B4-BE49-F238E27FC236}">
                <a16:creationId xmlns:a16="http://schemas.microsoft.com/office/drawing/2014/main" id="{FA06A4E5-4A01-EE84-59C8-48487284E3D4}"/>
              </a:ext>
            </a:extLst>
          </p:cNvPr>
          <p:cNvSpPr txBox="1"/>
          <p:nvPr/>
        </p:nvSpPr>
        <p:spPr>
          <a:xfrm>
            <a:off x="7619084" y="3413917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</a:t>
            </a:r>
          </a:p>
        </p:txBody>
      </p:sp>
      <p:sp>
        <p:nvSpPr>
          <p:cNvPr id="273" name="ZoneTexte 272">
            <a:extLst>
              <a:ext uri="{FF2B5EF4-FFF2-40B4-BE49-F238E27FC236}">
                <a16:creationId xmlns:a16="http://schemas.microsoft.com/office/drawing/2014/main" id="{1A1C9A3F-F987-25D1-5058-3B731119B6D0}"/>
              </a:ext>
            </a:extLst>
          </p:cNvPr>
          <p:cNvSpPr txBox="1"/>
          <p:nvPr/>
        </p:nvSpPr>
        <p:spPr>
          <a:xfrm>
            <a:off x="-9171" y="3117408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0</a:t>
            </a:r>
          </a:p>
        </p:txBody>
      </p:sp>
      <p:sp>
        <p:nvSpPr>
          <p:cNvPr id="274" name="ZoneTexte 273">
            <a:extLst>
              <a:ext uri="{FF2B5EF4-FFF2-40B4-BE49-F238E27FC236}">
                <a16:creationId xmlns:a16="http://schemas.microsoft.com/office/drawing/2014/main" id="{8E040334-5268-40AC-B193-2D87C1775BFD}"/>
              </a:ext>
            </a:extLst>
          </p:cNvPr>
          <p:cNvSpPr txBox="1"/>
          <p:nvPr/>
        </p:nvSpPr>
        <p:spPr>
          <a:xfrm>
            <a:off x="5127979" y="3183085"/>
            <a:ext cx="35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1</a:t>
            </a:r>
          </a:p>
        </p:txBody>
      </p:sp>
      <p:grpSp>
        <p:nvGrpSpPr>
          <p:cNvPr id="275" name="Groupe 274">
            <a:extLst>
              <a:ext uri="{FF2B5EF4-FFF2-40B4-BE49-F238E27FC236}">
                <a16:creationId xmlns:a16="http://schemas.microsoft.com/office/drawing/2014/main" id="{12739658-51E5-7A1C-5383-7392F4345192}"/>
              </a:ext>
            </a:extLst>
          </p:cNvPr>
          <p:cNvGrpSpPr/>
          <p:nvPr/>
        </p:nvGrpSpPr>
        <p:grpSpPr>
          <a:xfrm>
            <a:off x="6807011" y="5363128"/>
            <a:ext cx="2794924" cy="500733"/>
            <a:chOff x="349857" y="2732400"/>
            <a:chExt cx="3600000" cy="468000"/>
          </a:xfrm>
        </p:grpSpPr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612360AA-B71E-B7EF-6092-FC2052123244}"/>
                </a:ext>
              </a:extLst>
            </p:cNvPr>
            <p:cNvCxnSpPr>
              <a:cxnSpLocks/>
            </p:cNvCxnSpPr>
            <p:nvPr/>
          </p:nvCxnSpPr>
          <p:spPr>
            <a:xfrm>
              <a:off x="349857" y="3200400"/>
              <a:ext cx="36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54D6AD40-1036-E351-569B-4E1043C800D8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3D81F835-664F-ED7E-3AA8-8D0A53D19D1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7E76204E-A51A-D917-4B15-96E5AF1B30C3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BDE6913E-485B-D190-EBE4-24EB2F2E5957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B9123-B670-530F-171C-C49665C02E7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C560C1E2-ECBE-E935-9B9F-B7722DE7AA97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282">
              <a:extLst>
                <a:ext uri="{FF2B5EF4-FFF2-40B4-BE49-F238E27FC236}">
                  <a16:creationId xmlns:a16="http://schemas.microsoft.com/office/drawing/2014/main" id="{2736E9E0-7582-20BF-B500-4682F220DFA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0AA26E80-3220-46DA-3F1E-2DB7E07BF267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A2EFCCA9-D400-D139-96EE-2BAD76C1301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4D62239-ED1E-8F51-CF6E-5885652DAEE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D0D9974-1743-AC55-C42E-376D79FA7175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8" name="Connecteur droit 287">
            <a:extLst>
              <a:ext uri="{FF2B5EF4-FFF2-40B4-BE49-F238E27FC236}">
                <a16:creationId xmlns:a16="http://schemas.microsoft.com/office/drawing/2014/main" id="{019EF85E-9D61-6B5F-1AE5-06A942D74C52}"/>
              </a:ext>
            </a:extLst>
          </p:cNvPr>
          <p:cNvCxnSpPr>
            <a:cxnSpLocks/>
          </p:cNvCxnSpPr>
          <p:nvPr/>
        </p:nvCxnSpPr>
        <p:spPr>
          <a:xfrm flipH="1">
            <a:off x="6807011" y="4384565"/>
            <a:ext cx="1070144" cy="86745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necteur droit 288">
            <a:extLst>
              <a:ext uri="{FF2B5EF4-FFF2-40B4-BE49-F238E27FC236}">
                <a16:creationId xmlns:a16="http://schemas.microsoft.com/office/drawing/2014/main" id="{D3ABA1E5-F6FF-D476-B63E-81CD89C58BAA}"/>
              </a:ext>
            </a:extLst>
          </p:cNvPr>
          <p:cNvCxnSpPr>
            <a:cxnSpLocks/>
          </p:cNvCxnSpPr>
          <p:nvPr/>
        </p:nvCxnSpPr>
        <p:spPr>
          <a:xfrm>
            <a:off x="8436139" y="4353734"/>
            <a:ext cx="1165796" cy="9847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Connecteur droit 289">
            <a:extLst>
              <a:ext uri="{FF2B5EF4-FFF2-40B4-BE49-F238E27FC236}">
                <a16:creationId xmlns:a16="http://schemas.microsoft.com/office/drawing/2014/main" id="{9FEEED80-95EB-1F52-FD8F-743073E5C8E3}"/>
              </a:ext>
            </a:extLst>
          </p:cNvPr>
          <p:cNvCxnSpPr>
            <a:cxnSpLocks/>
          </p:cNvCxnSpPr>
          <p:nvPr/>
        </p:nvCxnSpPr>
        <p:spPr>
          <a:xfrm>
            <a:off x="7627428" y="5406311"/>
            <a:ext cx="0" cy="45748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ZoneTexte 290">
            <a:extLst>
              <a:ext uri="{FF2B5EF4-FFF2-40B4-BE49-F238E27FC236}">
                <a16:creationId xmlns:a16="http://schemas.microsoft.com/office/drawing/2014/main" id="{C64EC8CD-F246-4EE5-0690-F36AFC45C3C4}"/>
              </a:ext>
            </a:extLst>
          </p:cNvPr>
          <p:cNvSpPr txBox="1"/>
          <p:nvPr/>
        </p:nvSpPr>
        <p:spPr>
          <a:xfrm>
            <a:off x="7328173" y="4934312"/>
            <a:ext cx="86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1,53</a:t>
            </a:r>
          </a:p>
        </p:txBody>
      </p:sp>
    </p:spTree>
    <p:extLst>
      <p:ext uri="{BB962C8B-B14F-4D97-AF65-F5344CB8AC3E}">
        <p14:creationId xmlns:p14="http://schemas.microsoft.com/office/powerpoint/2010/main" val="212269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2" grpId="0"/>
      <p:bldP spid="29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88</Words>
  <Application>Microsoft Office PowerPoint</Application>
  <PresentationFormat>Affichage à l'écran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demi-droite graduée.</vt:lpstr>
      <vt:lpstr>1. Place le nombre : </vt:lpstr>
      <vt:lpstr>Correction</vt:lpstr>
      <vt:lpstr>2. Encadre le nombre entre deux entiers.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95</cp:revision>
  <dcterms:created xsi:type="dcterms:W3CDTF">2023-02-07T14:55:57Z</dcterms:created>
  <dcterms:modified xsi:type="dcterms:W3CDTF">2026-01-23T13:16:12Z</dcterms:modified>
</cp:coreProperties>
</file>